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85" r:id="rId1"/>
  </p:sldMasterIdLst>
  <p:notesMasterIdLst>
    <p:notesMasterId r:id="rId31"/>
  </p:notesMasterIdLst>
  <p:sldIdLst>
    <p:sldId id="316" r:id="rId2"/>
    <p:sldId id="317" r:id="rId3"/>
    <p:sldId id="318" r:id="rId4"/>
    <p:sldId id="358" r:id="rId5"/>
    <p:sldId id="359" r:id="rId6"/>
    <p:sldId id="367" r:id="rId7"/>
    <p:sldId id="362" r:id="rId8"/>
    <p:sldId id="371" r:id="rId9"/>
    <p:sldId id="360" r:id="rId10"/>
    <p:sldId id="364" r:id="rId11"/>
    <p:sldId id="366" r:id="rId12"/>
    <p:sldId id="365" r:id="rId13"/>
    <p:sldId id="368" r:id="rId14"/>
    <p:sldId id="370" r:id="rId15"/>
    <p:sldId id="373" r:id="rId16"/>
    <p:sldId id="374" r:id="rId17"/>
    <p:sldId id="375" r:id="rId18"/>
    <p:sldId id="376" r:id="rId19"/>
    <p:sldId id="378" r:id="rId20"/>
    <p:sldId id="379" r:id="rId21"/>
    <p:sldId id="380" r:id="rId22"/>
    <p:sldId id="381" r:id="rId23"/>
    <p:sldId id="383" r:id="rId24"/>
    <p:sldId id="384" r:id="rId25"/>
    <p:sldId id="382" r:id="rId26"/>
    <p:sldId id="377" r:id="rId27"/>
    <p:sldId id="361" r:id="rId28"/>
    <p:sldId id="323" r:id="rId29"/>
    <p:sldId id="322" r:id="rId30"/>
  </p:sldIdLst>
  <p:sldSz cx="9144000" cy="5143500" type="screen16x9"/>
  <p:notesSz cx="6858000" cy="9144000"/>
  <p:embeddedFontLst>
    <p:embeddedFont>
      <p:font typeface="Helvetica Neue" panose="02000503000000020004" pitchFamily="2" charset="0"/>
      <p:regular r:id="rId32"/>
      <p:bold r:id="rId33"/>
      <p:italic r:id="rId34"/>
      <p:boldItalic r:id="rId35"/>
    </p:embeddedFont>
    <p:embeddedFont>
      <p:font typeface="Open Sans" panose="020B0606030504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288">
          <p15:clr>
            <a:srgbClr val="9AA0A6"/>
          </p15:clr>
        </p15:guide>
        <p15:guide id="4" pos="2051">
          <p15:clr>
            <a:srgbClr val="9AA0A6"/>
          </p15:clr>
        </p15:guide>
        <p15:guide id="5" pos="3813">
          <p15:clr>
            <a:srgbClr val="9AA0A6"/>
          </p15:clr>
        </p15:guide>
        <p15:guide id="6" pos="1993">
          <p15:clr>
            <a:srgbClr val="9AA0A6"/>
          </p15:clr>
        </p15:guide>
        <p15:guide id="7" pos="2932">
          <p15:clr>
            <a:srgbClr val="9AA0A6"/>
          </p15:clr>
        </p15:guide>
        <p15:guide id="8" pos="5437">
          <p15:clr>
            <a:srgbClr val="9AA0A6"/>
          </p15:clr>
        </p15:guide>
        <p15:guide id="9" orient="horz" pos="288">
          <p15:clr>
            <a:srgbClr val="9AA0A6"/>
          </p15:clr>
        </p15:guide>
        <p15:guide id="10" orient="horz" pos="766">
          <p15:clr>
            <a:srgbClr val="9AA0A6"/>
          </p15:clr>
        </p15:guide>
        <p15:guide id="11" orient="horz" pos="1043">
          <p15:clr>
            <a:srgbClr val="9AA0A6"/>
          </p15:clr>
        </p15:guide>
        <p15:guide id="12" orient="horz" pos="2892">
          <p15:clr>
            <a:srgbClr val="9AA0A6"/>
          </p15:clr>
        </p15:guide>
        <p15:guide id="13" orient="horz" pos="3053">
          <p15:clr>
            <a:srgbClr val="9AA0A6"/>
          </p15:clr>
        </p15:guide>
        <p15:guide id="14" orient="horz" pos="309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499981C-3CF8-4C9F-9E98-06982C5B644A}">
  <a:tblStyle styleId="{5499981C-3CF8-4C9F-9E98-06982C5B64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p:restoredTop sz="94719"/>
  </p:normalViewPr>
  <p:slideViewPr>
    <p:cSldViewPr snapToGrid="0">
      <p:cViewPr varScale="1">
        <p:scale>
          <a:sx n="173" d="100"/>
          <a:sy n="173" d="100"/>
        </p:scale>
        <p:origin x="200" y="576"/>
      </p:cViewPr>
      <p:guideLst>
        <p:guide orient="horz" pos="1620"/>
        <p:guide pos="2880"/>
        <p:guide pos="288"/>
        <p:guide pos="2051"/>
        <p:guide pos="3813"/>
        <p:guide pos="1993"/>
        <p:guide pos="2932"/>
        <p:guide pos="5437"/>
        <p:guide orient="horz" pos="288"/>
        <p:guide orient="horz" pos="766"/>
        <p:guide orient="horz" pos="1043"/>
        <p:guide orient="horz" pos="2892"/>
        <p:guide orient="horz" pos="3053"/>
        <p:guide orient="horz" pos="309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discuss.hashicorp.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discuss.hashicorp.co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d4c118bf52_0_18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Join the conversation here: </a:t>
            </a:r>
            <a:r>
              <a:rPr lang="en" u="sng">
                <a:solidFill>
                  <a:schemeClr val="hlink"/>
                </a:solidFill>
                <a:hlinkClick r:id="rId3"/>
              </a:rPr>
              <a:t>http://discuss.hashicorp.com</a:t>
            </a:r>
            <a:endParaRPr b="1"/>
          </a:p>
          <a:p>
            <a:pPr marL="0" lvl="0" indent="0" algn="l" rtl="0">
              <a:spcBef>
                <a:spcPts val="0"/>
              </a:spcBef>
              <a:spcAft>
                <a:spcPts val="0"/>
              </a:spcAft>
              <a:buNone/>
            </a:pPr>
            <a:endParaRPr/>
          </a:p>
        </p:txBody>
      </p:sp>
      <p:sp>
        <p:nvSpPr>
          <p:cNvPr id="1408" name="Google Shape;1408;gd4c118bf52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73777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1603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5838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01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9509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3191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6640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8020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0393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3935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d4c118bf52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d4c118bf52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7242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1354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118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431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d4c118bf52_0_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1" name="Google Shape;1481;gd4c118bf52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d4c118bf52_0_2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chemeClr val="dk1"/>
                </a:solidFill>
                <a:latin typeface="Open Sans"/>
                <a:ea typeface="Open Sans"/>
                <a:cs typeface="Open Sans"/>
                <a:sym typeface="Open Sans"/>
              </a:rPr>
              <a:t>Speaker’s Note: </a:t>
            </a:r>
            <a:r>
              <a:rPr lang="en" sz="1400">
                <a:solidFill>
                  <a:schemeClr val="dk1"/>
                </a:solidFill>
                <a:latin typeface="Open Sans"/>
                <a:ea typeface="Open Sans"/>
                <a:cs typeface="Open Sans"/>
                <a:sym typeface="Open Sans"/>
              </a:rPr>
              <a:t>Thank you for attending our Meetup! We hope you stay in touch and hope to see you at our next Meetup. Until then, stay engaged with the rest of the community in the HashiCorp Community Forum. Friendly reminder that you can register for HashiConf EU using the HUG community 20% discount until late registration ticket sales begin. </a:t>
            </a:r>
            <a:endParaRPr sz="1400">
              <a:solidFill>
                <a:schemeClr val="dk1"/>
              </a:solidFill>
              <a:latin typeface="Open Sans"/>
              <a:ea typeface="Open Sans"/>
              <a:cs typeface="Open Sans"/>
              <a:sym typeface="Open Sans"/>
            </a:endParaRPr>
          </a:p>
          <a:p>
            <a:pPr marL="0" lvl="0" indent="0" algn="l" rtl="0">
              <a:spcBef>
                <a:spcPts val="0"/>
              </a:spcBef>
              <a:spcAft>
                <a:spcPts val="0"/>
              </a:spcAft>
              <a:buNone/>
            </a:pPr>
            <a:endParaRPr sz="1400">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Here is the code: </a:t>
            </a:r>
            <a:r>
              <a:rPr lang="en" sz="1400" b="1">
                <a:solidFill>
                  <a:schemeClr val="accent3"/>
                </a:solidFill>
                <a:latin typeface="Open Sans"/>
                <a:ea typeface="Open Sans"/>
                <a:cs typeface="Open Sans"/>
                <a:sym typeface="Open Sans"/>
              </a:rPr>
              <a:t>PENDING.</a:t>
            </a:r>
            <a:r>
              <a:rPr lang="en" sz="1400" b="1">
                <a:solidFill>
                  <a:schemeClr val="dk1"/>
                </a:solidFill>
                <a:latin typeface="Open Sans"/>
                <a:ea typeface="Open Sans"/>
                <a:cs typeface="Open Sans"/>
                <a:sym typeface="Open Sans"/>
              </a:rPr>
              <a:t> </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Here is the community forum: </a:t>
            </a:r>
            <a:r>
              <a:rPr lang="en" sz="1400"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discuss.hashicorp.com</a:t>
            </a:r>
            <a:endParaRPr sz="1400">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
        <p:nvSpPr>
          <p:cNvPr id="1471" name="Google Shape;1471;gd4c118bf52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d4c118bf52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6" name="Google Shape;1426;gd4c118bf52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153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4879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4162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4913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5481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mailto:hello@hashicorp.com" TargetMode="External"/><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policypoint.hashicorp.services/standards/risk-classification-standard" TargetMode="External"/><Relationship Id="rId2" Type="http://schemas.openxmlformats.org/officeDocument/2006/relationships/hyperlink" Target="https://docs.google.com/document/d/1h8qndk8dMX2bloK2cX_GRX-8nZJNBlyFndktlvZuDGI/edit" TargetMode="Externa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hashicorp.atlassian.net/wiki/spaces/MKT/pages/357531677/Presentations+Workflow" TargetMode="Externa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gradFill>
          <a:gsLst>
            <a:gs pos="0">
              <a:srgbClr val="1563FF"/>
            </a:gs>
            <a:gs pos="100000">
              <a:srgbClr val="0D44CC"/>
            </a:gs>
          </a:gsLst>
          <a:lin ang="3600008" scaled="0"/>
        </a:gradFill>
        <a:effectLst/>
      </p:bgPr>
    </p:bg>
    <p:spTree>
      <p:nvGrpSpPr>
        <p:cNvPr id="1" name="Shape 13"/>
        <p:cNvGrpSpPr/>
        <p:nvPr/>
      </p:nvGrpSpPr>
      <p:grpSpPr>
        <a:xfrm>
          <a:off x="0" y="0"/>
          <a:ext cx="0" cy="0"/>
          <a:chOff x="0" y="0"/>
          <a:chExt cx="0" cy="0"/>
        </a:xfrm>
      </p:grpSpPr>
      <p:sp>
        <p:nvSpPr>
          <p:cNvPr id="14" name="Google Shape;14;p3"/>
          <p:cNvSpPr/>
          <p:nvPr/>
        </p:nvSpPr>
        <p:spPr>
          <a:xfrm>
            <a:off x="1157500" y="1425525"/>
            <a:ext cx="7431000" cy="3608100"/>
          </a:xfrm>
          <a:prstGeom prst="rect">
            <a:avLst/>
          </a:prstGeom>
          <a:noFill/>
          <a:ln>
            <a:noFill/>
          </a:ln>
        </p:spPr>
        <p:txBody>
          <a:bodyPr spcFirstLastPara="1" wrap="square" lIns="0" tIns="0" rIns="0" bIns="0" anchor="t" anchorCtr="0">
            <a:noAutofit/>
          </a:bodyPr>
          <a:lstStyle/>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How to use this template</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Splash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Presenter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Title</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8"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Section</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8"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Text only</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Image and Diagram</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Screenshot</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Code Block</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Sequence</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Callout</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Collection</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a:solidFill>
                  <a:srgbClr val="08368B"/>
                </a:solidFill>
                <a:latin typeface="Helvetica Neue"/>
                <a:ea typeface="Helvetica Neue"/>
                <a:cs typeface="Helvetica Neue"/>
                <a:sym typeface="Helvetica Neue"/>
              </a:rPr>
              <a:t>…………………………………..……………………………..…………….………….…...</a:t>
            </a:r>
            <a:endParaRPr sz="1100" i="0" u="none" strike="noStrike" cap="none">
              <a:solidFill>
                <a:srgbClr val="FFFFFF"/>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chemeClr val="dk1"/>
                </a:solidFill>
                <a:latin typeface="Helvetica Neue"/>
                <a:ea typeface="Helvetica Neue"/>
                <a:cs typeface="Helvetica Neue"/>
                <a:sym typeface="Helvetica Neue"/>
              </a:rPr>
              <a:t>Table </a:t>
            </a:r>
            <a:r>
              <a:rPr lang="en" sz="1100">
                <a:solidFill>
                  <a:schemeClr val="dk1"/>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Security indicators and footer content</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Assets</a:t>
            </a:r>
            <a:r>
              <a:rPr lang="en" sz="1100" i="0" u="none" strike="noStrike" cap="none">
                <a:solidFill>
                  <a:srgbClr val="08368B"/>
                </a:solidFill>
                <a:latin typeface="Helvetica Neue"/>
                <a:ea typeface="Helvetica Neue"/>
                <a:cs typeface="Helvetica Neue"/>
                <a:sym typeface="Helvetica Neue"/>
              </a:rPr>
              <a:t>…………………………………..………….………………………………..…………………………..</a:t>
            </a:r>
            <a:endParaRPr sz="500">
              <a:latin typeface="Helvetica Neue"/>
              <a:ea typeface="Helvetica Neue"/>
              <a:cs typeface="Helvetica Neue"/>
              <a:sym typeface="Helvetica Neue"/>
            </a:endParaRPr>
          </a:p>
        </p:txBody>
      </p:sp>
      <p:sp>
        <p:nvSpPr>
          <p:cNvPr id="15" name="Google Shape;15;p3"/>
          <p:cNvSpPr/>
          <p:nvPr/>
        </p:nvSpPr>
        <p:spPr>
          <a:xfrm>
            <a:off x="1157613" y="538189"/>
            <a:ext cx="6771600" cy="8874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3900"/>
              <a:buFont typeface="Arial"/>
              <a:buNone/>
            </a:pPr>
            <a:r>
              <a:rPr lang="en" sz="3900" b="1" i="0" u="none" strike="noStrike" cap="none">
                <a:solidFill>
                  <a:srgbClr val="FFFFFF"/>
                </a:solidFill>
                <a:latin typeface="Helvetica Neue"/>
                <a:ea typeface="Helvetica Neue"/>
                <a:cs typeface="Helvetica Neue"/>
                <a:sym typeface="Helvetica Neue"/>
              </a:rPr>
              <a:t>Table of contents</a:t>
            </a:r>
            <a:endParaRPr sz="500">
              <a:latin typeface="Helvetica Neue"/>
              <a:ea typeface="Helvetica Neue"/>
              <a:cs typeface="Helvetica Neue"/>
              <a:sym typeface="Helvetica Neue"/>
            </a:endParaRPr>
          </a:p>
        </p:txBody>
      </p:sp>
      <p:sp>
        <p:nvSpPr>
          <p:cNvPr id="16" name="Google Shape;16;p3"/>
          <p:cNvSpPr/>
          <p:nvPr/>
        </p:nvSpPr>
        <p:spPr>
          <a:xfrm>
            <a:off x="7316250" y="1425525"/>
            <a:ext cx="341400" cy="3535800"/>
          </a:xfrm>
          <a:prstGeom prst="rect">
            <a:avLst/>
          </a:prstGeom>
          <a:noFill/>
          <a:ln>
            <a:noFill/>
          </a:ln>
        </p:spPr>
        <p:txBody>
          <a:bodyPr spcFirstLastPara="1" wrap="square" lIns="0" tIns="0" rIns="0" bIns="0" anchor="t" anchorCtr="0">
            <a:noAutofit/>
          </a:bodyPr>
          <a:lstStyle/>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3</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11</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22</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36</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55</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65</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8</a:t>
            </a:r>
            <a:r>
              <a:rPr lang="en" sz="1100" b="1">
                <a:solidFill>
                  <a:srgbClr val="FFFFFF"/>
                </a:solidFill>
                <a:latin typeface="Helvetica Neue"/>
                <a:ea typeface="Helvetica Neue"/>
                <a:cs typeface="Helvetica Neue"/>
                <a:sym typeface="Helvetica Neue"/>
              </a:rPr>
              <a:t>4</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102</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10</a:t>
            </a:r>
            <a:r>
              <a:rPr lang="en" sz="1100" b="1">
                <a:solidFill>
                  <a:srgbClr val="FFFFFF"/>
                </a:solidFill>
                <a:latin typeface="Helvetica Neue"/>
                <a:ea typeface="Helvetica Neue"/>
                <a:cs typeface="Helvetica Neue"/>
                <a:sym typeface="Helvetica Neue"/>
              </a:rPr>
              <a:t>7</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11</a:t>
            </a:r>
            <a:r>
              <a:rPr lang="en" sz="1100" b="1">
                <a:solidFill>
                  <a:srgbClr val="FFFFFF"/>
                </a:solidFill>
                <a:latin typeface="Helvetica Neue"/>
                <a:ea typeface="Helvetica Neue"/>
                <a:cs typeface="Helvetica Neue"/>
                <a:sym typeface="Helvetica Neue"/>
              </a:rPr>
              <a:t>8</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a:t>
            </a:r>
            <a:r>
              <a:rPr lang="en" sz="1100" b="1">
                <a:solidFill>
                  <a:srgbClr val="FFFFFF"/>
                </a:solidFill>
                <a:latin typeface="Helvetica Neue"/>
                <a:ea typeface="Helvetica Neue"/>
                <a:cs typeface="Helvetica Neue"/>
                <a:sym typeface="Helvetica Neue"/>
              </a:rPr>
              <a:t>31</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a:t>
            </a:r>
            <a:r>
              <a:rPr lang="en" sz="1100" b="1">
                <a:solidFill>
                  <a:srgbClr val="FFFFFF"/>
                </a:solidFill>
                <a:latin typeface="Helvetica Neue"/>
                <a:ea typeface="Helvetica Neue"/>
                <a:cs typeface="Helvetica Neue"/>
                <a:sym typeface="Helvetica Neue"/>
              </a:rPr>
              <a:t>59</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a:t>
            </a:r>
            <a:r>
              <a:rPr lang="en" sz="1100" b="1">
                <a:solidFill>
                  <a:srgbClr val="FFFFFF"/>
                </a:solidFill>
                <a:latin typeface="Helvetica Neue"/>
                <a:ea typeface="Helvetica Neue"/>
                <a:cs typeface="Helvetica Neue"/>
                <a:sym typeface="Helvetica Neue"/>
              </a:rPr>
              <a:t>83</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a:t>
            </a:r>
            <a:r>
              <a:rPr lang="en" sz="1100" b="1">
                <a:solidFill>
                  <a:srgbClr val="FFFFFF"/>
                </a:solidFill>
                <a:latin typeface="Helvetica Neue"/>
                <a:ea typeface="Helvetica Neue"/>
                <a:cs typeface="Helvetica Neue"/>
                <a:sym typeface="Helvetica Neue"/>
              </a:rPr>
              <a:t>92</a:t>
            </a:r>
            <a:endParaRPr sz="1100" b="1" i="0" u="none" strike="noStrike" cap="none">
              <a:solidFill>
                <a:srgbClr val="FFFFFF"/>
              </a:solidFill>
              <a:latin typeface="Helvetica Neue"/>
              <a:ea typeface="Helvetica Neue"/>
              <a:cs typeface="Helvetica Neue"/>
              <a:sym typeface="Helvetica Neue"/>
            </a:endParaRPr>
          </a:p>
          <a:p>
            <a:pPr marL="0" lvl="7" indent="0" algn="l" rtl="0">
              <a:lnSpc>
                <a:spcPct val="140000"/>
              </a:lnSpc>
              <a:spcBef>
                <a:spcPts val="0"/>
              </a:spcBef>
              <a:spcAft>
                <a:spcPts val="0"/>
              </a:spcAft>
              <a:buClr>
                <a:schemeClr val="dk1"/>
              </a:buClr>
              <a:buSzPts val="1100"/>
              <a:buFont typeface="Arial"/>
              <a:buNone/>
            </a:pPr>
            <a:r>
              <a:rPr lang="en" sz="1100" b="1">
                <a:solidFill>
                  <a:schemeClr val="dk1"/>
                </a:solidFill>
                <a:latin typeface="Helvetica Neue"/>
                <a:ea typeface="Helvetica Neue"/>
                <a:cs typeface="Helvetica Neue"/>
                <a:sym typeface="Helvetica Neue"/>
              </a:rPr>
              <a:t>197</a:t>
            </a:r>
            <a:endParaRPr sz="1100" b="1">
              <a:solidFill>
                <a:srgbClr val="FFFFFF"/>
              </a:solidFill>
              <a:latin typeface="Helvetica Neue"/>
              <a:ea typeface="Helvetica Neue"/>
              <a:cs typeface="Helvetica Neue"/>
              <a:sym typeface="Helvetica Neue"/>
            </a:endParaRPr>
          </a:p>
        </p:txBody>
      </p:sp>
      <p:grpSp>
        <p:nvGrpSpPr>
          <p:cNvPr id="17" name="Google Shape;17;p3"/>
          <p:cNvGrpSpPr/>
          <p:nvPr/>
        </p:nvGrpSpPr>
        <p:grpSpPr>
          <a:xfrm>
            <a:off x="-81967" y="1457719"/>
            <a:ext cx="1009125" cy="200138"/>
            <a:chOff x="0" y="0"/>
            <a:chExt cx="2691000" cy="533700"/>
          </a:xfrm>
        </p:grpSpPr>
        <p:sp>
          <p:nvSpPr>
            <p:cNvPr id="18" name="Google Shape;18;p3"/>
            <p:cNvSpPr/>
            <p:nvPr/>
          </p:nvSpPr>
          <p:spPr>
            <a:xfrm>
              <a:off x="0" y="0"/>
              <a:ext cx="2691000" cy="533700"/>
            </a:xfrm>
            <a:prstGeom prst="roundRect">
              <a:avLst>
                <a:gd name="adj" fmla="val 50000"/>
              </a:avLst>
            </a:prstGeom>
            <a:solidFill>
              <a:srgbClr val="FFFF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Arial"/>
                <a:buNone/>
              </a:pPr>
              <a:endParaRPr sz="1400" i="0" u="none" strike="noStrike" cap="none">
                <a:solidFill>
                  <a:srgbClr val="343536"/>
                </a:solidFill>
                <a:latin typeface="Helvetica Neue"/>
                <a:ea typeface="Helvetica Neue"/>
                <a:cs typeface="Helvetica Neue"/>
                <a:sym typeface="Helvetica Neue"/>
              </a:endParaRPr>
            </a:p>
          </p:txBody>
        </p:sp>
        <p:sp>
          <p:nvSpPr>
            <p:cNvPr id="19" name="Google Shape;19;p3"/>
            <p:cNvSpPr/>
            <p:nvPr/>
          </p:nvSpPr>
          <p:spPr>
            <a:xfrm>
              <a:off x="813858" y="125805"/>
              <a:ext cx="1312800" cy="282300"/>
            </a:xfrm>
            <a:prstGeom prst="rect">
              <a:avLst/>
            </a:prstGeom>
            <a:noFill/>
            <a:ln>
              <a:noFill/>
            </a:ln>
          </p:spPr>
          <p:txBody>
            <a:bodyPr spcFirstLastPara="1" wrap="square" lIns="0" tIns="0" rIns="0" bIns="0" anchor="t" anchorCtr="0">
              <a:noAutofit/>
            </a:bodyPr>
            <a:lstStyle/>
            <a:p>
              <a:pPr marL="0" marR="0" lvl="7" indent="0" algn="l" rtl="0">
                <a:lnSpc>
                  <a:spcPct val="100000"/>
                </a:lnSpc>
                <a:spcBef>
                  <a:spcPts val="0"/>
                </a:spcBef>
                <a:spcAft>
                  <a:spcPts val="0"/>
                </a:spcAft>
                <a:buClr>
                  <a:srgbClr val="1563FF"/>
                </a:buClr>
                <a:buSzPts val="700"/>
                <a:buFont typeface="Arial"/>
                <a:buNone/>
              </a:pPr>
              <a:r>
                <a:rPr lang="en" sz="700" b="1" i="1" u="none" strike="noStrike" cap="none">
                  <a:solidFill>
                    <a:srgbClr val="1563FF"/>
                  </a:solidFill>
                  <a:latin typeface="Helvetica Neue"/>
                  <a:ea typeface="Helvetica Neue"/>
                  <a:cs typeface="Helvetica Neue"/>
                  <a:sym typeface="Helvetica Neue"/>
                </a:rPr>
                <a:t>Start Here</a:t>
              </a:r>
              <a:endParaRPr sz="500">
                <a:latin typeface="Helvetica Neue"/>
                <a:ea typeface="Helvetica Neue"/>
                <a:cs typeface="Helvetica Neue"/>
                <a:sym typeface="Helvetica Neue"/>
              </a:endParaRPr>
            </a:p>
          </p:txBody>
        </p:sp>
        <p:sp>
          <p:nvSpPr>
            <p:cNvPr id="20" name="Google Shape;20;p3"/>
            <p:cNvSpPr/>
            <p:nvPr/>
          </p:nvSpPr>
          <p:spPr>
            <a:xfrm>
              <a:off x="2167932" y="152574"/>
              <a:ext cx="228577" cy="228631"/>
            </a:xfrm>
            <a:custGeom>
              <a:avLst/>
              <a:gdLst/>
              <a:ahLst/>
              <a:cxnLst/>
              <a:rect l="l" t="t" r="r" b="b"/>
              <a:pathLst>
                <a:path w="21574" h="21498" extrusionOk="0">
                  <a:moveTo>
                    <a:pt x="21494" y="10351"/>
                  </a:moveTo>
                  <a:cubicBezTo>
                    <a:pt x="21441" y="10224"/>
                    <a:pt x="21365" y="10109"/>
                    <a:pt x="21269" y="10013"/>
                  </a:cubicBezTo>
                  <a:lnTo>
                    <a:pt x="11526" y="304"/>
                  </a:lnTo>
                  <a:cubicBezTo>
                    <a:pt x="11118" y="-102"/>
                    <a:pt x="10457" y="-102"/>
                    <a:pt x="10049" y="304"/>
                  </a:cubicBezTo>
                  <a:cubicBezTo>
                    <a:pt x="9642" y="711"/>
                    <a:pt x="9642" y="1369"/>
                    <a:pt x="10049" y="1775"/>
                  </a:cubicBezTo>
                  <a:lnTo>
                    <a:pt x="18011" y="9709"/>
                  </a:lnTo>
                  <a:lnTo>
                    <a:pt x="1044" y="9709"/>
                  </a:lnTo>
                  <a:cubicBezTo>
                    <a:pt x="468" y="9709"/>
                    <a:pt x="0" y="10174"/>
                    <a:pt x="0" y="10749"/>
                  </a:cubicBezTo>
                  <a:cubicBezTo>
                    <a:pt x="0" y="11323"/>
                    <a:pt x="468" y="11789"/>
                    <a:pt x="1044" y="11789"/>
                  </a:cubicBezTo>
                  <a:lnTo>
                    <a:pt x="18011" y="11789"/>
                  </a:lnTo>
                  <a:lnTo>
                    <a:pt x="10049" y="19722"/>
                  </a:lnTo>
                  <a:cubicBezTo>
                    <a:pt x="9642" y="20129"/>
                    <a:pt x="9642" y="20787"/>
                    <a:pt x="10049" y="21193"/>
                  </a:cubicBezTo>
                  <a:cubicBezTo>
                    <a:pt x="10253" y="21396"/>
                    <a:pt x="10520" y="21498"/>
                    <a:pt x="10787" y="21498"/>
                  </a:cubicBezTo>
                  <a:cubicBezTo>
                    <a:pt x="11055" y="21498"/>
                    <a:pt x="11322" y="21396"/>
                    <a:pt x="11526" y="21193"/>
                  </a:cubicBezTo>
                  <a:lnTo>
                    <a:pt x="21269" y="11484"/>
                  </a:lnTo>
                  <a:cubicBezTo>
                    <a:pt x="21365" y="11388"/>
                    <a:pt x="21441" y="11273"/>
                    <a:pt x="21494" y="11146"/>
                  </a:cubicBezTo>
                  <a:cubicBezTo>
                    <a:pt x="21600" y="10892"/>
                    <a:pt x="21600" y="10606"/>
                    <a:pt x="21494" y="10351"/>
                  </a:cubicBezTo>
                  <a:close/>
                </a:path>
              </a:pathLst>
            </a:custGeom>
            <a:solidFill>
              <a:srgbClr val="1563FF"/>
            </a:solidFill>
            <a:ln w="9525" cap="flat" cmpd="sng">
              <a:solidFill>
                <a:srgbClr val="1563FF"/>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l" rtl="0">
                <a:lnSpc>
                  <a:spcPct val="90000"/>
                </a:lnSpc>
                <a:spcBef>
                  <a:spcPts val="0"/>
                </a:spcBef>
                <a:spcAft>
                  <a:spcPts val="0"/>
                </a:spcAft>
                <a:buClr>
                  <a:srgbClr val="000000"/>
                </a:buClr>
                <a:buSzPts val="1400"/>
                <a:buFont typeface="Arial"/>
                <a:buNone/>
              </a:pPr>
              <a:endParaRPr sz="1400" i="0" u="none" strike="noStrike" cap="none">
                <a:solidFill>
                  <a:srgbClr val="343536"/>
                </a:solidFill>
                <a:latin typeface="Helvetica Neue"/>
                <a:ea typeface="Helvetica Neue"/>
                <a:cs typeface="Helvetica Neue"/>
                <a:sym typeface="Helvetica Neue"/>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erraform 2 Speaker">
  <p:cSld name="CUSTOM_2_1_1_1">
    <p:bg>
      <p:bgPr>
        <a:blipFill>
          <a:blip r:embed="rId2">
            <a:alphaModFix/>
          </a:blip>
          <a:stretch>
            <a:fillRect/>
          </a:stretch>
        </a:blipFill>
        <a:effectLst/>
      </p:bgPr>
    </p:bg>
    <p:spTree>
      <p:nvGrpSpPr>
        <p:cNvPr id="1" name="Shape 252"/>
        <p:cNvGrpSpPr/>
        <p:nvPr/>
      </p:nvGrpSpPr>
      <p:grpSpPr>
        <a:xfrm>
          <a:off x="0" y="0"/>
          <a:ext cx="0" cy="0"/>
          <a:chOff x="0" y="0"/>
          <a:chExt cx="0" cy="0"/>
        </a:xfrm>
      </p:grpSpPr>
      <p:sp>
        <p:nvSpPr>
          <p:cNvPr id="253" name="Google Shape;253;p24"/>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54" name="Google Shape;254;p24"/>
          <p:cNvGrpSpPr/>
          <p:nvPr/>
        </p:nvGrpSpPr>
        <p:grpSpPr>
          <a:xfrm>
            <a:off x="457200" y="457200"/>
            <a:ext cx="1335206" cy="305189"/>
            <a:chOff x="1264920" y="1259488"/>
            <a:chExt cx="3865679" cy="909111"/>
          </a:xfrm>
        </p:grpSpPr>
        <p:sp>
          <p:nvSpPr>
            <p:cNvPr id="255" name="Google Shape;255;p24"/>
            <p:cNvSpPr/>
            <p:nvPr/>
          </p:nvSpPr>
          <p:spPr>
            <a:xfrm>
              <a:off x="2344310" y="1550668"/>
              <a:ext cx="372792" cy="493805"/>
            </a:xfrm>
            <a:custGeom>
              <a:avLst/>
              <a:gdLst/>
              <a:ahLst/>
              <a:cxnLst/>
              <a:rect l="l" t="t" r="r" b="b"/>
              <a:pathLst>
                <a:path w="372792" h="493805" extrusionOk="0">
                  <a:moveTo>
                    <a:pt x="139240" y="82424"/>
                  </a:moveTo>
                  <a:lnTo>
                    <a:pt x="0" y="82424"/>
                  </a:lnTo>
                  <a:lnTo>
                    <a:pt x="0" y="0"/>
                  </a:lnTo>
                  <a:lnTo>
                    <a:pt x="372792" y="0"/>
                  </a:lnTo>
                  <a:lnTo>
                    <a:pt x="372792" y="82424"/>
                  </a:lnTo>
                  <a:lnTo>
                    <a:pt x="233552" y="82424"/>
                  </a:lnTo>
                  <a:lnTo>
                    <a:pt x="233552" y="493805"/>
                  </a:lnTo>
                  <a:lnTo>
                    <a:pt x="139240" y="49380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6" name="Google Shape;256;p24"/>
            <p:cNvSpPr/>
            <p:nvPr/>
          </p:nvSpPr>
          <p:spPr>
            <a:xfrm>
              <a:off x="2652990" y="1676021"/>
              <a:ext cx="294322" cy="376304"/>
            </a:xfrm>
            <a:custGeom>
              <a:avLst/>
              <a:gdLst/>
              <a:ahLst/>
              <a:cxnLst/>
              <a:rect l="l" t="t" r="r" b="b"/>
              <a:pathLst>
                <a:path w="294322" h="376304" extrusionOk="0">
                  <a:moveTo>
                    <a:pt x="162633" y="302097"/>
                  </a:moveTo>
                  <a:cubicBezTo>
                    <a:pt x="200419" y="301875"/>
                    <a:pt x="237958" y="296088"/>
                    <a:pt x="274025" y="284925"/>
                  </a:cubicBezTo>
                  <a:lnTo>
                    <a:pt x="288258" y="353244"/>
                  </a:lnTo>
                  <a:cubicBezTo>
                    <a:pt x="245273" y="368628"/>
                    <a:pt x="199912" y="376433"/>
                    <a:pt x="154216" y="376303"/>
                  </a:cubicBezTo>
                  <a:cubicBezTo>
                    <a:pt x="39730" y="376303"/>
                    <a:pt x="0" y="323561"/>
                    <a:pt x="0" y="236722"/>
                  </a:cubicBezTo>
                  <a:lnTo>
                    <a:pt x="0" y="141052"/>
                  </a:lnTo>
                  <a:cubicBezTo>
                    <a:pt x="0" y="64639"/>
                    <a:pt x="34408" y="0"/>
                    <a:pt x="151246" y="0"/>
                  </a:cubicBezTo>
                  <a:cubicBezTo>
                    <a:pt x="268084" y="0"/>
                    <a:pt x="294323" y="67582"/>
                    <a:pt x="294323" y="145468"/>
                  </a:cubicBezTo>
                  <a:lnTo>
                    <a:pt x="294323" y="222617"/>
                  </a:lnTo>
                  <a:lnTo>
                    <a:pt x="91342" y="222617"/>
                  </a:lnTo>
                  <a:lnTo>
                    <a:pt x="91342" y="241261"/>
                  </a:lnTo>
                  <a:cubicBezTo>
                    <a:pt x="91465" y="284925"/>
                    <a:pt x="107184" y="302097"/>
                    <a:pt x="162633" y="302097"/>
                  </a:cubicBezTo>
                  <a:close/>
                  <a:moveTo>
                    <a:pt x="91465" y="149883"/>
                  </a:moveTo>
                  <a:lnTo>
                    <a:pt x="207561" y="149883"/>
                  </a:lnTo>
                  <a:lnTo>
                    <a:pt x="207561" y="132098"/>
                  </a:lnTo>
                  <a:cubicBezTo>
                    <a:pt x="207561" y="98001"/>
                    <a:pt x="197040" y="74206"/>
                    <a:pt x="152112" y="74206"/>
                  </a:cubicBezTo>
                  <a:cubicBezTo>
                    <a:pt x="107184" y="74206"/>
                    <a:pt x="91465" y="98001"/>
                    <a:pt x="91465" y="13209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7" name="Google Shape;257;p24"/>
            <p:cNvSpPr/>
            <p:nvPr/>
          </p:nvSpPr>
          <p:spPr>
            <a:xfrm>
              <a:off x="3003504" y="1676511"/>
              <a:ext cx="188005" cy="367962"/>
            </a:xfrm>
            <a:custGeom>
              <a:avLst/>
              <a:gdLst/>
              <a:ahLst/>
              <a:cxnLst/>
              <a:rect l="l" t="t" r="r" b="b"/>
              <a:pathLst>
                <a:path w="188005" h="367962" extrusionOk="0">
                  <a:moveTo>
                    <a:pt x="188005" y="82669"/>
                  </a:moveTo>
                  <a:cubicBezTo>
                    <a:pt x="154439" y="97706"/>
                    <a:pt x="122111" y="115341"/>
                    <a:pt x="91342" y="135410"/>
                  </a:cubicBezTo>
                  <a:lnTo>
                    <a:pt x="91342" y="367962"/>
                  </a:lnTo>
                  <a:lnTo>
                    <a:pt x="0" y="367962"/>
                  </a:lnTo>
                  <a:lnTo>
                    <a:pt x="0" y="6991"/>
                  </a:lnTo>
                  <a:lnTo>
                    <a:pt x="77108" y="6991"/>
                  </a:lnTo>
                  <a:lnTo>
                    <a:pt x="83173" y="47099"/>
                  </a:lnTo>
                  <a:cubicBezTo>
                    <a:pt x="112890" y="27306"/>
                    <a:pt x="145094" y="11472"/>
                    <a:pt x="178970"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8" name="Google Shape;258;p24"/>
            <p:cNvSpPr/>
            <p:nvPr/>
          </p:nvSpPr>
          <p:spPr>
            <a:xfrm>
              <a:off x="3226659" y="1676511"/>
              <a:ext cx="187881" cy="367962"/>
            </a:xfrm>
            <a:custGeom>
              <a:avLst/>
              <a:gdLst/>
              <a:ahLst/>
              <a:cxnLst/>
              <a:rect l="l" t="t" r="r" b="b"/>
              <a:pathLst>
                <a:path w="187881" h="367962" extrusionOk="0">
                  <a:moveTo>
                    <a:pt x="187881" y="82669"/>
                  </a:moveTo>
                  <a:cubicBezTo>
                    <a:pt x="154365" y="97733"/>
                    <a:pt x="122086" y="115367"/>
                    <a:pt x="91342" y="135410"/>
                  </a:cubicBezTo>
                  <a:lnTo>
                    <a:pt x="91342" y="367962"/>
                  </a:lnTo>
                  <a:lnTo>
                    <a:pt x="0" y="367962"/>
                  </a:lnTo>
                  <a:lnTo>
                    <a:pt x="0" y="6991"/>
                  </a:lnTo>
                  <a:lnTo>
                    <a:pt x="77108" y="6991"/>
                  </a:lnTo>
                  <a:lnTo>
                    <a:pt x="83049" y="47099"/>
                  </a:lnTo>
                  <a:cubicBezTo>
                    <a:pt x="112976" y="27299"/>
                    <a:pt x="145391" y="11466"/>
                    <a:pt x="179465"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9" name="Google Shape;259;p24"/>
            <p:cNvSpPr/>
            <p:nvPr/>
          </p:nvSpPr>
          <p:spPr>
            <a:xfrm>
              <a:off x="3434715" y="1676511"/>
              <a:ext cx="285659" cy="375812"/>
            </a:xfrm>
            <a:custGeom>
              <a:avLst/>
              <a:gdLst/>
              <a:ahLst/>
              <a:cxnLst/>
              <a:rect l="l" t="t" r="r" b="b"/>
              <a:pathLst>
                <a:path w="285659" h="375812" extrusionOk="0">
                  <a:moveTo>
                    <a:pt x="285288" y="367962"/>
                  </a:moveTo>
                  <a:lnTo>
                    <a:pt x="210407" y="367962"/>
                  </a:lnTo>
                  <a:lnTo>
                    <a:pt x="203724" y="343431"/>
                  </a:lnTo>
                  <a:cubicBezTo>
                    <a:pt x="171482" y="364431"/>
                    <a:pt x="133770" y="375681"/>
                    <a:pt x="95178" y="375812"/>
                  </a:cubicBezTo>
                  <a:cubicBezTo>
                    <a:pt x="28467" y="375812"/>
                    <a:pt x="0" y="330553"/>
                    <a:pt x="0" y="268122"/>
                  </a:cubicBezTo>
                  <a:cubicBezTo>
                    <a:pt x="0" y="194529"/>
                    <a:pt x="32304" y="166564"/>
                    <a:pt x="106441" y="166564"/>
                  </a:cubicBezTo>
                  <a:lnTo>
                    <a:pt x="194194" y="166564"/>
                  </a:lnTo>
                  <a:lnTo>
                    <a:pt x="194194" y="128664"/>
                  </a:lnTo>
                  <a:cubicBezTo>
                    <a:pt x="194194" y="88556"/>
                    <a:pt x="183055" y="74574"/>
                    <a:pt x="124636" y="74574"/>
                  </a:cubicBezTo>
                  <a:cubicBezTo>
                    <a:pt x="90649" y="74932"/>
                    <a:pt x="56773" y="78630"/>
                    <a:pt x="23516" y="85613"/>
                  </a:cubicBezTo>
                  <a:lnTo>
                    <a:pt x="12253" y="16681"/>
                  </a:lnTo>
                  <a:cubicBezTo>
                    <a:pt x="52948" y="5651"/>
                    <a:pt x="94943" y="42"/>
                    <a:pt x="137136" y="0"/>
                  </a:cubicBezTo>
                  <a:cubicBezTo>
                    <a:pt x="251623" y="0"/>
                    <a:pt x="285659" y="40108"/>
                    <a:pt x="285659" y="130627"/>
                  </a:cubicBezTo>
                  <a:close/>
                  <a:moveTo>
                    <a:pt x="194194" y="231816"/>
                  </a:moveTo>
                  <a:lnTo>
                    <a:pt x="126863" y="231816"/>
                  </a:lnTo>
                  <a:cubicBezTo>
                    <a:pt x="96911" y="231816"/>
                    <a:pt x="88619" y="240034"/>
                    <a:pt x="88619" y="267386"/>
                  </a:cubicBezTo>
                  <a:cubicBezTo>
                    <a:pt x="88619" y="292653"/>
                    <a:pt x="96911" y="304182"/>
                    <a:pt x="125749" y="304182"/>
                  </a:cubicBezTo>
                  <a:cubicBezTo>
                    <a:pt x="149798" y="303642"/>
                    <a:pt x="173326" y="297148"/>
                    <a:pt x="194194" y="28529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0" name="Google Shape;260;p24"/>
            <p:cNvSpPr/>
            <p:nvPr/>
          </p:nvSpPr>
          <p:spPr>
            <a:xfrm>
              <a:off x="3757629" y="1520981"/>
              <a:ext cx="252984" cy="523492"/>
            </a:xfrm>
            <a:custGeom>
              <a:avLst/>
              <a:gdLst/>
              <a:ahLst/>
              <a:cxnLst/>
              <a:rect l="l" t="t" r="r" b="b"/>
              <a:pathLst>
                <a:path w="252984" h="523492" extrusionOk="0">
                  <a:moveTo>
                    <a:pt x="243206" y="80098"/>
                  </a:moveTo>
                  <a:cubicBezTo>
                    <a:pt x="225953" y="76446"/>
                    <a:pt x="208378" y="74473"/>
                    <a:pt x="190728" y="74211"/>
                  </a:cubicBezTo>
                  <a:cubicBezTo>
                    <a:pt x="154835" y="74211"/>
                    <a:pt x="149637" y="89788"/>
                    <a:pt x="149637" y="117262"/>
                  </a:cubicBezTo>
                  <a:lnTo>
                    <a:pt x="149637" y="162522"/>
                  </a:lnTo>
                  <a:lnTo>
                    <a:pt x="242587" y="162522"/>
                  </a:lnTo>
                  <a:lnTo>
                    <a:pt x="237265" y="234520"/>
                  </a:lnTo>
                  <a:lnTo>
                    <a:pt x="149761" y="234520"/>
                  </a:lnTo>
                  <a:lnTo>
                    <a:pt x="149761" y="523493"/>
                  </a:lnTo>
                  <a:lnTo>
                    <a:pt x="58419" y="523493"/>
                  </a:lnTo>
                  <a:lnTo>
                    <a:pt x="58419" y="234520"/>
                  </a:lnTo>
                  <a:lnTo>
                    <a:pt x="0" y="234520"/>
                  </a:lnTo>
                  <a:lnTo>
                    <a:pt x="0" y="162522"/>
                  </a:lnTo>
                  <a:lnTo>
                    <a:pt x="58419" y="162522"/>
                  </a:lnTo>
                  <a:lnTo>
                    <a:pt x="58419" y="112111"/>
                  </a:lnTo>
                  <a:cubicBezTo>
                    <a:pt x="58419" y="37169"/>
                    <a:pt x="93570" y="5"/>
                    <a:pt x="174391" y="5"/>
                  </a:cubicBezTo>
                  <a:cubicBezTo>
                    <a:pt x="200952" y="-153"/>
                    <a:pt x="227401" y="3356"/>
                    <a:pt x="252984" y="10431"/>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1" name="Google Shape;261;p24"/>
            <p:cNvSpPr/>
            <p:nvPr/>
          </p:nvSpPr>
          <p:spPr>
            <a:xfrm>
              <a:off x="4020266" y="1676021"/>
              <a:ext cx="317467" cy="376302"/>
            </a:xfrm>
            <a:custGeom>
              <a:avLst/>
              <a:gdLst/>
              <a:ahLst/>
              <a:cxnLst/>
              <a:rect l="l" t="t" r="r" b="b"/>
              <a:pathLst>
                <a:path w="317467" h="376302" extrusionOk="0">
                  <a:moveTo>
                    <a:pt x="158672" y="376303"/>
                  </a:moveTo>
                  <a:cubicBezTo>
                    <a:pt x="33665" y="376303"/>
                    <a:pt x="0" y="307984"/>
                    <a:pt x="0" y="233779"/>
                  </a:cubicBezTo>
                  <a:lnTo>
                    <a:pt x="0" y="142524"/>
                  </a:lnTo>
                  <a:cubicBezTo>
                    <a:pt x="0" y="68932"/>
                    <a:pt x="33665" y="0"/>
                    <a:pt x="158672" y="0"/>
                  </a:cubicBezTo>
                  <a:cubicBezTo>
                    <a:pt x="283679" y="0"/>
                    <a:pt x="317468" y="68318"/>
                    <a:pt x="317468" y="142524"/>
                  </a:cubicBezTo>
                  <a:lnTo>
                    <a:pt x="317468" y="233533"/>
                  </a:lnTo>
                  <a:cubicBezTo>
                    <a:pt x="317468" y="307984"/>
                    <a:pt x="283803" y="376303"/>
                    <a:pt x="158672" y="376303"/>
                  </a:cubicBezTo>
                  <a:close/>
                  <a:moveTo>
                    <a:pt x="158672" y="77272"/>
                  </a:moveTo>
                  <a:cubicBezTo>
                    <a:pt x="110031" y="77272"/>
                    <a:pt x="91342" y="98737"/>
                    <a:pt x="91342" y="139580"/>
                  </a:cubicBezTo>
                  <a:lnTo>
                    <a:pt x="91342" y="236722"/>
                  </a:lnTo>
                  <a:cubicBezTo>
                    <a:pt x="91342" y="277566"/>
                    <a:pt x="110031" y="299031"/>
                    <a:pt x="158672" y="299031"/>
                  </a:cubicBezTo>
                  <a:cubicBezTo>
                    <a:pt x="207313" y="299031"/>
                    <a:pt x="226126" y="277566"/>
                    <a:pt x="226126" y="236722"/>
                  </a:cubicBezTo>
                  <a:lnTo>
                    <a:pt x="226126" y="139580"/>
                  </a:lnTo>
                  <a:cubicBezTo>
                    <a:pt x="226126" y="98614"/>
                    <a:pt x="207437" y="77272"/>
                    <a:pt x="158672" y="77272"/>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2" name="Google Shape;262;p24"/>
            <p:cNvSpPr/>
            <p:nvPr/>
          </p:nvSpPr>
          <p:spPr>
            <a:xfrm>
              <a:off x="4384890" y="1676511"/>
              <a:ext cx="187881" cy="367962"/>
            </a:xfrm>
            <a:custGeom>
              <a:avLst/>
              <a:gdLst/>
              <a:ahLst/>
              <a:cxnLst/>
              <a:rect l="l" t="t" r="r" b="b"/>
              <a:pathLst>
                <a:path w="187881" h="367962" extrusionOk="0">
                  <a:moveTo>
                    <a:pt x="187882" y="82669"/>
                  </a:moveTo>
                  <a:cubicBezTo>
                    <a:pt x="154365" y="97733"/>
                    <a:pt x="122086" y="115367"/>
                    <a:pt x="91341" y="135410"/>
                  </a:cubicBezTo>
                  <a:lnTo>
                    <a:pt x="91341" y="367962"/>
                  </a:lnTo>
                  <a:lnTo>
                    <a:pt x="0" y="367962"/>
                  </a:lnTo>
                  <a:lnTo>
                    <a:pt x="0" y="6991"/>
                  </a:lnTo>
                  <a:lnTo>
                    <a:pt x="77108" y="6991"/>
                  </a:lnTo>
                  <a:lnTo>
                    <a:pt x="83049" y="47099"/>
                  </a:lnTo>
                  <a:cubicBezTo>
                    <a:pt x="112828" y="27337"/>
                    <a:pt x="145070" y="11505"/>
                    <a:pt x="178970"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3" name="Google Shape;263;p24"/>
            <p:cNvSpPr/>
            <p:nvPr/>
          </p:nvSpPr>
          <p:spPr>
            <a:xfrm>
              <a:off x="4608046" y="1676511"/>
              <a:ext cx="522553" cy="367962"/>
            </a:xfrm>
            <a:custGeom>
              <a:avLst/>
              <a:gdLst/>
              <a:ahLst/>
              <a:cxnLst/>
              <a:rect l="l" t="t" r="r" b="b"/>
              <a:pathLst>
                <a:path w="522553" h="367962" extrusionOk="0">
                  <a:moveTo>
                    <a:pt x="215606" y="367962"/>
                  </a:moveTo>
                  <a:lnTo>
                    <a:pt x="215606" y="116031"/>
                  </a:lnTo>
                  <a:cubicBezTo>
                    <a:pt x="215606" y="96774"/>
                    <a:pt x="207313" y="87084"/>
                    <a:pt x="186397" y="87084"/>
                  </a:cubicBezTo>
                  <a:cubicBezTo>
                    <a:pt x="165480" y="87084"/>
                    <a:pt x="124512" y="100454"/>
                    <a:pt x="91342" y="117503"/>
                  </a:cubicBezTo>
                  <a:lnTo>
                    <a:pt x="91342" y="367962"/>
                  </a:lnTo>
                  <a:lnTo>
                    <a:pt x="0" y="367962"/>
                  </a:lnTo>
                  <a:lnTo>
                    <a:pt x="0" y="6991"/>
                  </a:lnTo>
                  <a:lnTo>
                    <a:pt x="69559" y="6991"/>
                  </a:lnTo>
                  <a:lnTo>
                    <a:pt x="78593" y="37409"/>
                  </a:lnTo>
                  <a:cubicBezTo>
                    <a:pt x="124091" y="15055"/>
                    <a:pt x="173784" y="2316"/>
                    <a:pt x="224517" y="0"/>
                  </a:cubicBezTo>
                  <a:cubicBezTo>
                    <a:pt x="259792" y="0"/>
                    <a:pt x="281451" y="14105"/>
                    <a:pt x="293457" y="38636"/>
                  </a:cubicBezTo>
                  <a:cubicBezTo>
                    <a:pt x="339041" y="15528"/>
                    <a:pt x="389093" y="2355"/>
                    <a:pt x="440247" y="0"/>
                  </a:cubicBezTo>
                  <a:cubicBezTo>
                    <a:pt x="500893" y="0"/>
                    <a:pt x="522553" y="42316"/>
                    <a:pt x="522553" y="106954"/>
                  </a:cubicBezTo>
                  <a:lnTo>
                    <a:pt x="522553" y="367962"/>
                  </a:lnTo>
                  <a:lnTo>
                    <a:pt x="431830" y="367962"/>
                  </a:lnTo>
                  <a:lnTo>
                    <a:pt x="431830" y="116031"/>
                  </a:lnTo>
                  <a:cubicBezTo>
                    <a:pt x="431830" y="96774"/>
                    <a:pt x="423662" y="87084"/>
                    <a:pt x="402621" y="87084"/>
                  </a:cubicBezTo>
                  <a:cubicBezTo>
                    <a:pt x="369141" y="90562"/>
                    <a:pt x="336776" y="100922"/>
                    <a:pt x="307566" y="117503"/>
                  </a:cubicBezTo>
                  <a:lnTo>
                    <a:pt x="307566" y="367962"/>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4" name="Google Shape;264;p24"/>
            <p:cNvSpPr/>
            <p:nvPr/>
          </p:nvSpPr>
          <p:spPr>
            <a:xfrm>
              <a:off x="1527310" y="1462480"/>
              <a:ext cx="236398" cy="405862"/>
            </a:xfrm>
            <a:custGeom>
              <a:avLst/>
              <a:gdLst/>
              <a:ahLst/>
              <a:cxnLst/>
              <a:rect l="l" t="t" r="r" b="b"/>
              <a:pathLst>
                <a:path w="236398" h="405862" extrusionOk="0">
                  <a:moveTo>
                    <a:pt x="0" y="0"/>
                  </a:moveTo>
                  <a:lnTo>
                    <a:pt x="236399" y="135287"/>
                  </a:lnTo>
                  <a:lnTo>
                    <a:pt x="236399" y="405862"/>
                  </a:lnTo>
                  <a:lnTo>
                    <a:pt x="0" y="270575"/>
                  </a:lnTo>
                  <a:lnTo>
                    <a:pt x="0" y="0"/>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5" name="Google Shape;265;p24"/>
            <p:cNvSpPr/>
            <p:nvPr/>
          </p:nvSpPr>
          <p:spPr>
            <a:xfrm>
              <a:off x="1789700" y="1462480"/>
              <a:ext cx="236398" cy="405862"/>
            </a:xfrm>
            <a:custGeom>
              <a:avLst/>
              <a:gdLst/>
              <a:ahLst/>
              <a:cxnLst/>
              <a:rect l="l" t="t" r="r" b="b"/>
              <a:pathLst>
                <a:path w="236398" h="405862" extrusionOk="0">
                  <a:moveTo>
                    <a:pt x="0" y="135287"/>
                  </a:moveTo>
                  <a:lnTo>
                    <a:pt x="0" y="405862"/>
                  </a:lnTo>
                  <a:lnTo>
                    <a:pt x="236399" y="270575"/>
                  </a:lnTo>
                  <a:lnTo>
                    <a:pt x="236399" y="0"/>
                  </a:lnTo>
                  <a:lnTo>
                    <a:pt x="0" y="135287"/>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6" name="Google Shape;266;p24"/>
            <p:cNvSpPr/>
            <p:nvPr/>
          </p:nvSpPr>
          <p:spPr>
            <a:xfrm>
              <a:off x="1264920" y="1311493"/>
              <a:ext cx="236398" cy="405862"/>
            </a:xfrm>
            <a:custGeom>
              <a:avLst/>
              <a:gdLst/>
              <a:ahLst/>
              <a:cxnLst/>
              <a:rect l="l" t="t" r="r" b="b"/>
              <a:pathLst>
                <a:path w="236398" h="405862" extrusionOk="0">
                  <a:moveTo>
                    <a:pt x="0" y="0"/>
                  </a:moveTo>
                  <a:lnTo>
                    <a:pt x="0" y="270452"/>
                  </a:lnTo>
                  <a:lnTo>
                    <a:pt x="236399" y="405862"/>
                  </a:lnTo>
                  <a:lnTo>
                    <a:pt x="236399" y="135287"/>
                  </a:lnTo>
                  <a:lnTo>
                    <a:pt x="0" y="0"/>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7" name="Google Shape;267;p24"/>
            <p:cNvSpPr/>
            <p:nvPr/>
          </p:nvSpPr>
          <p:spPr>
            <a:xfrm>
              <a:off x="1527310" y="1762737"/>
              <a:ext cx="236398" cy="405862"/>
            </a:xfrm>
            <a:custGeom>
              <a:avLst/>
              <a:gdLst/>
              <a:ahLst/>
              <a:cxnLst/>
              <a:rect l="l" t="t" r="r" b="b"/>
              <a:pathLst>
                <a:path w="236398" h="405862" extrusionOk="0">
                  <a:moveTo>
                    <a:pt x="0" y="270575"/>
                  </a:moveTo>
                  <a:lnTo>
                    <a:pt x="236399" y="405862"/>
                  </a:lnTo>
                  <a:lnTo>
                    <a:pt x="236399" y="137005"/>
                  </a:lnTo>
                  <a:lnTo>
                    <a:pt x="236399" y="135287"/>
                  </a:lnTo>
                  <a:lnTo>
                    <a:pt x="0" y="0"/>
                  </a:lnTo>
                  <a:lnTo>
                    <a:pt x="0" y="270575"/>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8" name="Google Shape;268;p24"/>
            <p:cNvSpPr/>
            <p:nvPr/>
          </p:nvSpPr>
          <p:spPr>
            <a:xfrm>
              <a:off x="2344310" y="1259488"/>
              <a:ext cx="1024684" cy="221635"/>
            </a:xfrm>
            <a:custGeom>
              <a:avLst/>
              <a:gdLst/>
              <a:ahLst/>
              <a:cxnLst/>
              <a:rect l="l" t="t" r="r" b="b"/>
              <a:pathLst>
                <a:path w="1024684" h="221635" extrusionOk="0">
                  <a:moveTo>
                    <a:pt x="96416" y="169017"/>
                  </a:moveTo>
                  <a:lnTo>
                    <a:pt x="96416" y="99595"/>
                  </a:lnTo>
                  <a:lnTo>
                    <a:pt x="32675" y="99595"/>
                  </a:lnTo>
                  <a:lnTo>
                    <a:pt x="32675" y="169017"/>
                  </a:lnTo>
                  <a:lnTo>
                    <a:pt x="0" y="169017"/>
                  </a:lnTo>
                  <a:lnTo>
                    <a:pt x="0" y="2330"/>
                  </a:lnTo>
                  <a:lnTo>
                    <a:pt x="32675" y="2330"/>
                  </a:lnTo>
                  <a:lnTo>
                    <a:pt x="32675" y="72243"/>
                  </a:lnTo>
                  <a:lnTo>
                    <a:pt x="96416" y="72243"/>
                  </a:lnTo>
                  <a:lnTo>
                    <a:pt x="96416" y="2330"/>
                  </a:lnTo>
                  <a:lnTo>
                    <a:pt x="129215" y="2330"/>
                  </a:lnTo>
                  <a:lnTo>
                    <a:pt x="129215" y="169017"/>
                  </a:lnTo>
                  <a:close/>
                  <a:moveTo>
                    <a:pt x="249023" y="169017"/>
                  </a:moveTo>
                  <a:lnTo>
                    <a:pt x="223032" y="169017"/>
                  </a:lnTo>
                  <a:lnTo>
                    <a:pt x="220680" y="160799"/>
                  </a:lnTo>
                  <a:cubicBezTo>
                    <a:pt x="209553" y="167720"/>
                    <a:pt x="196694" y="171415"/>
                    <a:pt x="183550" y="171470"/>
                  </a:cubicBezTo>
                  <a:cubicBezTo>
                    <a:pt x="160529" y="171470"/>
                    <a:pt x="150627" y="156384"/>
                    <a:pt x="150627" y="135655"/>
                  </a:cubicBezTo>
                  <a:cubicBezTo>
                    <a:pt x="150627" y="111125"/>
                    <a:pt x="161766" y="101803"/>
                    <a:pt x="187758" y="101803"/>
                  </a:cubicBezTo>
                  <a:lnTo>
                    <a:pt x="218081" y="101803"/>
                  </a:lnTo>
                  <a:lnTo>
                    <a:pt x="218081" y="89537"/>
                  </a:lnTo>
                  <a:cubicBezTo>
                    <a:pt x="218081" y="76168"/>
                    <a:pt x="214244" y="71507"/>
                    <a:pt x="193327" y="71507"/>
                  </a:cubicBezTo>
                  <a:cubicBezTo>
                    <a:pt x="181557" y="71627"/>
                    <a:pt x="169836" y="72859"/>
                    <a:pt x="158301" y="75187"/>
                  </a:cubicBezTo>
                  <a:lnTo>
                    <a:pt x="154588" y="52005"/>
                  </a:lnTo>
                  <a:cubicBezTo>
                    <a:pt x="168722" y="48266"/>
                    <a:pt x="183277" y="46329"/>
                    <a:pt x="197907" y="46241"/>
                  </a:cubicBezTo>
                  <a:cubicBezTo>
                    <a:pt x="237513" y="46241"/>
                    <a:pt x="249271" y="59610"/>
                    <a:pt x="249271" y="89783"/>
                  </a:cubicBezTo>
                  <a:close/>
                  <a:moveTo>
                    <a:pt x="217338" y="123513"/>
                  </a:moveTo>
                  <a:lnTo>
                    <a:pt x="194194" y="123513"/>
                  </a:lnTo>
                  <a:cubicBezTo>
                    <a:pt x="183921" y="123513"/>
                    <a:pt x="181074" y="126211"/>
                    <a:pt x="181074" y="135778"/>
                  </a:cubicBezTo>
                  <a:cubicBezTo>
                    <a:pt x="181074" y="145345"/>
                    <a:pt x="183921" y="148043"/>
                    <a:pt x="193451" y="148043"/>
                  </a:cubicBezTo>
                  <a:cubicBezTo>
                    <a:pt x="201793" y="147953"/>
                    <a:pt x="209999" y="145848"/>
                    <a:pt x="217338" y="141911"/>
                  </a:cubicBezTo>
                  <a:close/>
                  <a:moveTo>
                    <a:pt x="315487" y="171716"/>
                  </a:moveTo>
                  <a:cubicBezTo>
                    <a:pt x="300697" y="171505"/>
                    <a:pt x="286018" y="169150"/>
                    <a:pt x="271921" y="164724"/>
                  </a:cubicBezTo>
                  <a:lnTo>
                    <a:pt x="276376" y="141788"/>
                  </a:lnTo>
                  <a:cubicBezTo>
                    <a:pt x="288481" y="145061"/>
                    <a:pt x="300957" y="146791"/>
                    <a:pt x="313507" y="146940"/>
                  </a:cubicBezTo>
                  <a:cubicBezTo>
                    <a:pt x="327493" y="146940"/>
                    <a:pt x="329597" y="143996"/>
                    <a:pt x="329597" y="134674"/>
                  </a:cubicBezTo>
                  <a:cubicBezTo>
                    <a:pt x="329597" y="125352"/>
                    <a:pt x="327988" y="123513"/>
                    <a:pt x="307566" y="118852"/>
                  </a:cubicBezTo>
                  <a:cubicBezTo>
                    <a:pt x="276624" y="111738"/>
                    <a:pt x="273035" y="104256"/>
                    <a:pt x="273035" y="81074"/>
                  </a:cubicBezTo>
                  <a:cubicBezTo>
                    <a:pt x="273035" y="57893"/>
                    <a:pt x="284174" y="46241"/>
                    <a:pt x="320191" y="46241"/>
                  </a:cubicBezTo>
                  <a:cubicBezTo>
                    <a:pt x="332939" y="46225"/>
                    <a:pt x="345650" y="47666"/>
                    <a:pt x="358064" y="50533"/>
                  </a:cubicBezTo>
                  <a:lnTo>
                    <a:pt x="354970" y="75064"/>
                  </a:lnTo>
                  <a:cubicBezTo>
                    <a:pt x="343484" y="73053"/>
                    <a:pt x="331850" y="71905"/>
                    <a:pt x="320191" y="71630"/>
                  </a:cubicBezTo>
                  <a:cubicBezTo>
                    <a:pt x="306452" y="71630"/>
                    <a:pt x="304101" y="74574"/>
                    <a:pt x="304101" y="81933"/>
                  </a:cubicBezTo>
                  <a:cubicBezTo>
                    <a:pt x="304101" y="91623"/>
                    <a:pt x="304967" y="92359"/>
                    <a:pt x="322047" y="96529"/>
                  </a:cubicBezTo>
                  <a:cubicBezTo>
                    <a:pt x="357321" y="105360"/>
                    <a:pt x="360663" y="109898"/>
                    <a:pt x="360663" y="134552"/>
                  </a:cubicBezTo>
                  <a:cubicBezTo>
                    <a:pt x="360663" y="159205"/>
                    <a:pt x="353608" y="171716"/>
                    <a:pt x="315487" y="171716"/>
                  </a:cubicBezTo>
                  <a:close/>
                  <a:moveTo>
                    <a:pt x="460421" y="169263"/>
                  </a:moveTo>
                  <a:lnTo>
                    <a:pt x="460421" y="84999"/>
                  </a:lnTo>
                  <a:cubicBezTo>
                    <a:pt x="460421" y="78621"/>
                    <a:pt x="457574" y="75432"/>
                    <a:pt x="450272" y="75432"/>
                  </a:cubicBezTo>
                  <a:cubicBezTo>
                    <a:pt x="438749" y="76652"/>
                    <a:pt x="427573" y="80067"/>
                    <a:pt x="417349" y="85490"/>
                  </a:cubicBezTo>
                  <a:lnTo>
                    <a:pt x="417349" y="169017"/>
                  </a:lnTo>
                  <a:lnTo>
                    <a:pt x="385664" y="169017"/>
                  </a:lnTo>
                  <a:lnTo>
                    <a:pt x="385664" y="0"/>
                  </a:lnTo>
                  <a:lnTo>
                    <a:pt x="417349" y="4661"/>
                  </a:lnTo>
                  <a:lnTo>
                    <a:pt x="417349" y="57893"/>
                  </a:lnTo>
                  <a:cubicBezTo>
                    <a:pt x="431756" y="50881"/>
                    <a:pt x="447475" y="46913"/>
                    <a:pt x="463515" y="46241"/>
                  </a:cubicBezTo>
                  <a:cubicBezTo>
                    <a:pt x="484556" y="46241"/>
                    <a:pt x="492106" y="60346"/>
                    <a:pt x="492106" y="81810"/>
                  </a:cubicBezTo>
                  <a:lnTo>
                    <a:pt x="492106" y="169017"/>
                  </a:lnTo>
                  <a:close/>
                  <a:moveTo>
                    <a:pt x="518592" y="32013"/>
                  </a:moveTo>
                  <a:lnTo>
                    <a:pt x="518592" y="2330"/>
                  </a:lnTo>
                  <a:lnTo>
                    <a:pt x="550277" y="2330"/>
                  </a:lnTo>
                  <a:lnTo>
                    <a:pt x="550277" y="31767"/>
                  </a:lnTo>
                  <a:close/>
                  <a:moveTo>
                    <a:pt x="518592" y="169263"/>
                  </a:moveTo>
                  <a:lnTo>
                    <a:pt x="518592" y="49062"/>
                  </a:lnTo>
                  <a:lnTo>
                    <a:pt x="550277" y="49062"/>
                  </a:lnTo>
                  <a:lnTo>
                    <a:pt x="550277" y="169263"/>
                  </a:lnTo>
                  <a:close/>
                  <a:moveTo>
                    <a:pt x="575526" y="50043"/>
                  </a:moveTo>
                  <a:cubicBezTo>
                    <a:pt x="575526" y="19870"/>
                    <a:pt x="593968" y="2330"/>
                    <a:pt x="637411" y="2330"/>
                  </a:cubicBezTo>
                  <a:cubicBezTo>
                    <a:pt x="653204" y="2322"/>
                    <a:pt x="668947" y="4133"/>
                    <a:pt x="684319" y="7727"/>
                  </a:cubicBezTo>
                  <a:lnTo>
                    <a:pt x="680730" y="34711"/>
                  </a:lnTo>
                  <a:cubicBezTo>
                    <a:pt x="666756" y="32203"/>
                    <a:pt x="652597" y="30809"/>
                    <a:pt x="638401" y="30541"/>
                  </a:cubicBezTo>
                  <a:cubicBezTo>
                    <a:pt x="615875" y="30541"/>
                    <a:pt x="608573" y="37900"/>
                    <a:pt x="608573" y="55072"/>
                  </a:cubicBezTo>
                  <a:lnTo>
                    <a:pt x="608573" y="118361"/>
                  </a:lnTo>
                  <a:cubicBezTo>
                    <a:pt x="608573" y="135901"/>
                    <a:pt x="615875" y="142892"/>
                    <a:pt x="638401" y="142892"/>
                  </a:cubicBezTo>
                  <a:cubicBezTo>
                    <a:pt x="652597" y="142625"/>
                    <a:pt x="666756" y="141230"/>
                    <a:pt x="680730" y="138722"/>
                  </a:cubicBezTo>
                  <a:lnTo>
                    <a:pt x="684319" y="165583"/>
                  </a:lnTo>
                  <a:cubicBezTo>
                    <a:pt x="668960" y="169279"/>
                    <a:pt x="653216" y="171132"/>
                    <a:pt x="637411" y="171102"/>
                  </a:cubicBezTo>
                  <a:cubicBezTo>
                    <a:pt x="594339" y="171102"/>
                    <a:pt x="575526" y="153563"/>
                    <a:pt x="575526" y="123390"/>
                  </a:cubicBezTo>
                  <a:close/>
                  <a:moveTo>
                    <a:pt x="753877" y="171716"/>
                  </a:moveTo>
                  <a:cubicBezTo>
                    <a:pt x="710558" y="171716"/>
                    <a:pt x="698924" y="149025"/>
                    <a:pt x="698924" y="124249"/>
                  </a:cubicBezTo>
                  <a:lnTo>
                    <a:pt x="698924" y="93708"/>
                  </a:lnTo>
                  <a:cubicBezTo>
                    <a:pt x="698924" y="69177"/>
                    <a:pt x="710558" y="46241"/>
                    <a:pt x="753877" y="46241"/>
                  </a:cubicBezTo>
                  <a:cubicBezTo>
                    <a:pt x="797197" y="46241"/>
                    <a:pt x="808831" y="69054"/>
                    <a:pt x="808831" y="93708"/>
                  </a:cubicBezTo>
                  <a:lnTo>
                    <a:pt x="808831" y="124003"/>
                  </a:lnTo>
                  <a:cubicBezTo>
                    <a:pt x="808831" y="148779"/>
                    <a:pt x="797197" y="171716"/>
                    <a:pt x="753877" y="171716"/>
                  </a:cubicBezTo>
                  <a:close/>
                  <a:moveTo>
                    <a:pt x="753877" y="72243"/>
                  </a:moveTo>
                  <a:cubicBezTo>
                    <a:pt x="737045" y="72243"/>
                    <a:pt x="730485" y="79357"/>
                    <a:pt x="730485" y="92972"/>
                  </a:cubicBezTo>
                  <a:lnTo>
                    <a:pt x="730485" y="125230"/>
                  </a:lnTo>
                  <a:cubicBezTo>
                    <a:pt x="730485" y="138844"/>
                    <a:pt x="737045" y="145958"/>
                    <a:pt x="753877" y="145958"/>
                  </a:cubicBezTo>
                  <a:cubicBezTo>
                    <a:pt x="770710" y="145958"/>
                    <a:pt x="777146" y="138599"/>
                    <a:pt x="777146" y="124984"/>
                  </a:cubicBezTo>
                  <a:lnTo>
                    <a:pt x="777146" y="92726"/>
                  </a:lnTo>
                  <a:cubicBezTo>
                    <a:pt x="777146" y="79112"/>
                    <a:pt x="770710" y="71998"/>
                    <a:pt x="753877" y="71998"/>
                  </a:cubicBezTo>
                  <a:close/>
                  <a:moveTo>
                    <a:pt x="897945" y="73592"/>
                  </a:moveTo>
                  <a:cubicBezTo>
                    <a:pt x="886360" y="78559"/>
                    <a:pt x="875184" y="84424"/>
                    <a:pt x="864527" y="91132"/>
                  </a:cubicBezTo>
                  <a:lnTo>
                    <a:pt x="864527" y="168649"/>
                  </a:lnTo>
                  <a:lnTo>
                    <a:pt x="832842" y="168649"/>
                  </a:lnTo>
                  <a:lnTo>
                    <a:pt x="832842" y="49062"/>
                  </a:lnTo>
                  <a:lnTo>
                    <a:pt x="859576" y="49062"/>
                  </a:lnTo>
                  <a:lnTo>
                    <a:pt x="861680" y="62308"/>
                  </a:lnTo>
                  <a:cubicBezTo>
                    <a:pt x="872027" y="55691"/>
                    <a:pt x="883179" y="50376"/>
                    <a:pt x="894850" y="46486"/>
                  </a:cubicBezTo>
                  <a:close/>
                  <a:moveTo>
                    <a:pt x="1024684" y="129032"/>
                  </a:moveTo>
                  <a:cubicBezTo>
                    <a:pt x="1024684" y="155648"/>
                    <a:pt x="1012307" y="171470"/>
                    <a:pt x="982974" y="171470"/>
                  </a:cubicBezTo>
                  <a:cubicBezTo>
                    <a:pt x="971662" y="171391"/>
                    <a:pt x="960386" y="170198"/>
                    <a:pt x="949309" y="167913"/>
                  </a:cubicBezTo>
                  <a:lnTo>
                    <a:pt x="949309" y="216975"/>
                  </a:lnTo>
                  <a:lnTo>
                    <a:pt x="917624" y="221636"/>
                  </a:lnTo>
                  <a:lnTo>
                    <a:pt x="917624" y="49062"/>
                  </a:lnTo>
                  <a:lnTo>
                    <a:pt x="942378" y="49062"/>
                  </a:lnTo>
                  <a:lnTo>
                    <a:pt x="945472" y="59119"/>
                  </a:lnTo>
                  <a:cubicBezTo>
                    <a:pt x="957181" y="51010"/>
                    <a:pt x="971166" y="46722"/>
                    <a:pt x="985449" y="46854"/>
                  </a:cubicBezTo>
                  <a:cubicBezTo>
                    <a:pt x="1010203" y="46854"/>
                    <a:pt x="1024313" y="61204"/>
                    <a:pt x="1024313" y="88556"/>
                  </a:cubicBezTo>
                  <a:close/>
                  <a:moveTo>
                    <a:pt x="949309" y="142524"/>
                  </a:moveTo>
                  <a:cubicBezTo>
                    <a:pt x="958505" y="144473"/>
                    <a:pt x="967874" y="145541"/>
                    <a:pt x="977281" y="145713"/>
                  </a:cubicBezTo>
                  <a:cubicBezTo>
                    <a:pt x="988667" y="145713"/>
                    <a:pt x="993123" y="140562"/>
                    <a:pt x="993123" y="129768"/>
                  </a:cubicBezTo>
                  <a:lnTo>
                    <a:pt x="993123" y="87207"/>
                  </a:lnTo>
                  <a:cubicBezTo>
                    <a:pt x="993123" y="77395"/>
                    <a:pt x="989163" y="71998"/>
                    <a:pt x="977528" y="71998"/>
                  </a:cubicBezTo>
                  <a:cubicBezTo>
                    <a:pt x="967156" y="72305"/>
                    <a:pt x="957205" y="76113"/>
                    <a:pt x="949309" y="82791"/>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Vault 2 Speaker">
  <p:cSld name="CUSTOM_2_1_1_1_1">
    <p:bg>
      <p:bgPr>
        <a:blipFill>
          <a:blip r:embed="rId2">
            <a:alphaModFix/>
          </a:blip>
          <a:stretch>
            <a:fillRect/>
          </a:stretch>
        </a:blipFill>
        <a:effectLst/>
      </p:bgPr>
    </p:bg>
    <p:spTree>
      <p:nvGrpSpPr>
        <p:cNvPr id="1" name="Shape 269"/>
        <p:cNvGrpSpPr/>
        <p:nvPr/>
      </p:nvGrpSpPr>
      <p:grpSpPr>
        <a:xfrm>
          <a:off x="0" y="0"/>
          <a:ext cx="0" cy="0"/>
          <a:chOff x="0" y="0"/>
          <a:chExt cx="0" cy="0"/>
        </a:xfrm>
      </p:grpSpPr>
      <p:sp>
        <p:nvSpPr>
          <p:cNvPr id="270" name="Google Shape;270;p25"/>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71" name="Google Shape;271;p25"/>
          <p:cNvGrpSpPr/>
          <p:nvPr/>
        </p:nvGrpSpPr>
        <p:grpSpPr>
          <a:xfrm>
            <a:off x="457827" y="457200"/>
            <a:ext cx="868771" cy="328212"/>
            <a:chOff x="1220738" y="1261872"/>
            <a:chExt cx="2616779" cy="966183"/>
          </a:xfrm>
        </p:grpSpPr>
        <p:sp>
          <p:nvSpPr>
            <p:cNvPr id="272" name="Google Shape;272;p25"/>
            <p:cNvSpPr/>
            <p:nvPr/>
          </p:nvSpPr>
          <p:spPr>
            <a:xfrm>
              <a:off x="2323728" y="1560646"/>
              <a:ext cx="445106" cy="508989"/>
            </a:xfrm>
            <a:custGeom>
              <a:avLst/>
              <a:gdLst/>
              <a:ahLst/>
              <a:cxnLst/>
              <a:rect l="l" t="t" r="r" b="b"/>
              <a:pathLst>
                <a:path w="445106" h="508989" extrusionOk="0">
                  <a:moveTo>
                    <a:pt x="345087" y="0"/>
                  </a:moveTo>
                  <a:lnTo>
                    <a:pt x="445106" y="0"/>
                  </a:lnTo>
                  <a:lnTo>
                    <a:pt x="293752" y="508990"/>
                  </a:lnTo>
                  <a:lnTo>
                    <a:pt x="151354" y="508990"/>
                  </a:lnTo>
                  <a:lnTo>
                    <a:pt x="0" y="0"/>
                  </a:lnTo>
                  <a:lnTo>
                    <a:pt x="100020" y="0"/>
                  </a:lnTo>
                  <a:lnTo>
                    <a:pt x="222868" y="42409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3" name="Google Shape;273;p25"/>
            <p:cNvSpPr/>
            <p:nvPr/>
          </p:nvSpPr>
          <p:spPr>
            <a:xfrm>
              <a:off x="2755843" y="1689883"/>
              <a:ext cx="290977" cy="387332"/>
            </a:xfrm>
            <a:custGeom>
              <a:avLst/>
              <a:gdLst/>
              <a:ahLst/>
              <a:cxnLst/>
              <a:rect l="l" t="t" r="r" b="b"/>
              <a:pathLst>
                <a:path w="290977" h="387332" extrusionOk="0">
                  <a:moveTo>
                    <a:pt x="290599" y="379753"/>
                  </a:moveTo>
                  <a:lnTo>
                    <a:pt x="214292" y="379753"/>
                  </a:lnTo>
                  <a:lnTo>
                    <a:pt x="207481" y="354486"/>
                  </a:lnTo>
                  <a:cubicBezTo>
                    <a:pt x="174536" y="375883"/>
                    <a:pt x="136130" y="387290"/>
                    <a:pt x="96866" y="387333"/>
                  </a:cubicBezTo>
                  <a:cubicBezTo>
                    <a:pt x="29010" y="387333"/>
                    <a:pt x="0" y="340716"/>
                    <a:pt x="0" y="276540"/>
                  </a:cubicBezTo>
                  <a:cubicBezTo>
                    <a:pt x="0" y="200741"/>
                    <a:pt x="32793" y="171811"/>
                    <a:pt x="108344" y="171811"/>
                  </a:cubicBezTo>
                  <a:lnTo>
                    <a:pt x="197517" y="171811"/>
                  </a:lnTo>
                  <a:lnTo>
                    <a:pt x="197517" y="132901"/>
                  </a:lnTo>
                  <a:cubicBezTo>
                    <a:pt x="197517" y="91590"/>
                    <a:pt x="186165" y="77062"/>
                    <a:pt x="126633" y="77062"/>
                  </a:cubicBezTo>
                  <a:cubicBezTo>
                    <a:pt x="91985" y="77474"/>
                    <a:pt x="57477" y="81325"/>
                    <a:pt x="23586" y="88558"/>
                  </a:cubicBezTo>
                  <a:lnTo>
                    <a:pt x="12234" y="17560"/>
                  </a:lnTo>
                  <a:cubicBezTo>
                    <a:pt x="53731" y="6041"/>
                    <a:pt x="96564" y="135"/>
                    <a:pt x="139624" y="0"/>
                  </a:cubicBezTo>
                  <a:cubicBezTo>
                    <a:pt x="256292" y="0"/>
                    <a:pt x="290978" y="41184"/>
                    <a:pt x="290978" y="134417"/>
                  </a:cubicBezTo>
                  <a:close/>
                  <a:moveTo>
                    <a:pt x="197517" y="239146"/>
                  </a:moveTo>
                  <a:lnTo>
                    <a:pt x="128903" y="239146"/>
                  </a:lnTo>
                  <a:cubicBezTo>
                    <a:pt x="98380" y="239146"/>
                    <a:pt x="89929" y="247484"/>
                    <a:pt x="89929" y="275782"/>
                  </a:cubicBezTo>
                  <a:cubicBezTo>
                    <a:pt x="89929" y="301806"/>
                    <a:pt x="98380" y="313681"/>
                    <a:pt x="127768" y="313681"/>
                  </a:cubicBezTo>
                  <a:cubicBezTo>
                    <a:pt x="152375" y="313363"/>
                    <a:pt x="176504" y="306800"/>
                    <a:pt x="197895" y="29460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4" name="Google Shape;274;p25"/>
            <p:cNvSpPr/>
            <p:nvPr/>
          </p:nvSpPr>
          <p:spPr>
            <a:xfrm>
              <a:off x="3099794" y="1697463"/>
              <a:ext cx="312797" cy="379752"/>
            </a:xfrm>
            <a:custGeom>
              <a:avLst/>
              <a:gdLst/>
              <a:ahLst/>
              <a:cxnLst/>
              <a:rect l="l" t="t" r="r" b="b"/>
              <a:pathLst>
                <a:path w="312797" h="379752" extrusionOk="0">
                  <a:moveTo>
                    <a:pt x="93083" y="0"/>
                  </a:moveTo>
                  <a:lnTo>
                    <a:pt x="93083" y="259864"/>
                  </a:lnTo>
                  <a:cubicBezTo>
                    <a:pt x="93083" y="279698"/>
                    <a:pt x="101533" y="289552"/>
                    <a:pt x="122849" y="289552"/>
                  </a:cubicBezTo>
                  <a:cubicBezTo>
                    <a:pt x="144165" y="289552"/>
                    <a:pt x="185913" y="275908"/>
                    <a:pt x="219715" y="258222"/>
                  </a:cubicBezTo>
                  <a:lnTo>
                    <a:pt x="219715" y="0"/>
                  </a:lnTo>
                  <a:lnTo>
                    <a:pt x="312798" y="0"/>
                  </a:lnTo>
                  <a:lnTo>
                    <a:pt x="312798" y="372173"/>
                  </a:lnTo>
                  <a:lnTo>
                    <a:pt x="241914" y="372173"/>
                  </a:lnTo>
                  <a:lnTo>
                    <a:pt x="232706" y="340843"/>
                  </a:lnTo>
                  <a:cubicBezTo>
                    <a:pt x="186380" y="364023"/>
                    <a:pt x="135726" y="377275"/>
                    <a:pt x="84001" y="379753"/>
                  </a:cubicBezTo>
                  <a:cubicBezTo>
                    <a:pt x="22199" y="379753"/>
                    <a:pt x="0" y="336168"/>
                    <a:pt x="0" y="269718"/>
                  </a:cubicBezTo>
                  <a:lnTo>
                    <a:pt x="0"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5" name="Google Shape;275;p25"/>
            <p:cNvSpPr/>
            <p:nvPr/>
          </p:nvSpPr>
          <p:spPr>
            <a:xfrm>
              <a:off x="3462160" y="1532726"/>
              <a:ext cx="93082" cy="536909"/>
            </a:xfrm>
            <a:custGeom>
              <a:avLst/>
              <a:gdLst/>
              <a:ahLst/>
              <a:cxnLst/>
              <a:rect l="l" t="t" r="r" b="b"/>
              <a:pathLst>
                <a:path w="93082" h="536909" extrusionOk="0">
                  <a:moveTo>
                    <a:pt x="0" y="536909"/>
                  </a:moveTo>
                  <a:lnTo>
                    <a:pt x="0" y="12633"/>
                  </a:lnTo>
                  <a:lnTo>
                    <a:pt x="93082" y="0"/>
                  </a:lnTo>
                  <a:lnTo>
                    <a:pt x="93082" y="536909"/>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6" name="Google Shape;276;p25"/>
            <p:cNvSpPr/>
            <p:nvPr/>
          </p:nvSpPr>
          <p:spPr>
            <a:xfrm>
              <a:off x="3593460" y="1592355"/>
              <a:ext cx="244057" cy="484860"/>
            </a:xfrm>
            <a:custGeom>
              <a:avLst/>
              <a:gdLst/>
              <a:ahLst/>
              <a:cxnLst/>
              <a:rect l="l" t="t" r="r" b="b"/>
              <a:pathLst>
                <a:path w="244057" h="484860" extrusionOk="0">
                  <a:moveTo>
                    <a:pt x="239517" y="470332"/>
                  </a:moveTo>
                  <a:cubicBezTo>
                    <a:pt x="213283" y="479574"/>
                    <a:pt x="185724" y="484480"/>
                    <a:pt x="157912" y="484861"/>
                  </a:cubicBezTo>
                  <a:cubicBezTo>
                    <a:pt x="89929" y="484861"/>
                    <a:pt x="55623" y="452772"/>
                    <a:pt x="55623" y="386322"/>
                  </a:cubicBezTo>
                  <a:lnTo>
                    <a:pt x="55623" y="179265"/>
                  </a:lnTo>
                  <a:lnTo>
                    <a:pt x="0" y="179265"/>
                  </a:lnTo>
                  <a:lnTo>
                    <a:pt x="0" y="105108"/>
                  </a:lnTo>
                  <a:lnTo>
                    <a:pt x="55623" y="105108"/>
                  </a:lnTo>
                  <a:lnTo>
                    <a:pt x="55623" y="12633"/>
                  </a:lnTo>
                  <a:lnTo>
                    <a:pt x="148705" y="0"/>
                  </a:lnTo>
                  <a:lnTo>
                    <a:pt x="148705" y="105487"/>
                  </a:lnTo>
                  <a:lnTo>
                    <a:pt x="244058" y="105487"/>
                  </a:lnTo>
                  <a:lnTo>
                    <a:pt x="238130" y="179265"/>
                  </a:lnTo>
                  <a:lnTo>
                    <a:pt x="148831" y="179265"/>
                  </a:lnTo>
                  <a:lnTo>
                    <a:pt x="148831" y="374068"/>
                  </a:lnTo>
                  <a:cubicBezTo>
                    <a:pt x="146763" y="390193"/>
                    <a:pt x="158140" y="404939"/>
                    <a:pt x="174246" y="407008"/>
                  </a:cubicBezTo>
                  <a:cubicBezTo>
                    <a:pt x="176945" y="407354"/>
                    <a:pt x="179682" y="407323"/>
                    <a:pt x="182381" y="406914"/>
                  </a:cubicBezTo>
                  <a:cubicBezTo>
                    <a:pt x="198160" y="406438"/>
                    <a:pt x="213813" y="403890"/>
                    <a:pt x="228923" y="39933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7" name="Google Shape;277;p25"/>
            <p:cNvSpPr/>
            <p:nvPr/>
          </p:nvSpPr>
          <p:spPr>
            <a:xfrm>
              <a:off x="1220738" y="1420670"/>
              <a:ext cx="806084" cy="807385"/>
            </a:xfrm>
            <a:custGeom>
              <a:avLst/>
              <a:gdLst/>
              <a:ahLst/>
              <a:cxnLst/>
              <a:rect l="l" t="t" r="r" b="b"/>
              <a:pathLst>
                <a:path w="806084" h="807385" extrusionOk="0">
                  <a:moveTo>
                    <a:pt x="0" y="0"/>
                  </a:moveTo>
                  <a:lnTo>
                    <a:pt x="401592" y="807385"/>
                  </a:lnTo>
                  <a:lnTo>
                    <a:pt x="806085" y="0"/>
                  </a:lnTo>
                  <a:close/>
                  <a:moveTo>
                    <a:pt x="449395" y="161957"/>
                  </a:moveTo>
                  <a:lnTo>
                    <a:pt x="496062" y="161957"/>
                  </a:lnTo>
                  <a:lnTo>
                    <a:pt x="496062" y="208826"/>
                  </a:lnTo>
                  <a:lnTo>
                    <a:pt x="449395" y="208826"/>
                  </a:lnTo>
                  <a:close/>
                  <a:moveTo>
                    <a:pt x="356312" y="349180"/>
                  </a:moveTo>
                  <a:lnTo>
                    <a:pt x="309645" y="349180"/>
                  </a:lnTo>
                  <a:lnTo>
                    <a:pt x="309645" y="302438"/>
                  </a:lnTo>
                  <a:lnTo>
                    <a:pt x="356312" y="302438"/>
                  </a:lnTo>
                  <a:close/>
                  <a:moveTo>
                    <a:pt x="356312" y="279066"/>
                  </a:moveTo>
                  <a:lnTo>
                    <a:pt x="309645" y="279066"/>
                  </a:lnTo>
                  <a:lnTo>
                    <a:pt x="309645" y="232829"/>
                  </a:lnTo>
                  <a:lnTo>
                    <a:pt x="356312" y="232829"/>
                  </a:lnTo>
                  <a:close/>
                  <a:moveTo>
                    <a:pt x="356312" y="208826"/>
                  </a:moveTo>
                  <a:lnTo>
                    <a:pt x="309645" y="208826"/>
                  </a:lnTo>
                  <a:lnTo>
                    <a:pt x="309645" y="161957"/>
                  </a:lnTo>
                  <a:lnTo>
                    <a:pt x="356312" y="161957"/>
                  </a:lnTo>
                  <a:close/>
                  <a:moveTo>
                    <a:pt x="426439" y="419421"/>
                  </a:moveTo>
                  <a:lnTo>
                    <a:pt x="379646" y="419421"/>
                  </a:lnTo>
                  <a:lnTo>
                    <a:pt x="379646" y="372678"/>
                  </a:lnTo>
                  <a:lnTo>
                    <a:pt x="426439" y="372678"/>
                  </a:lnTo>
                  <a:close/>
                  <a:moveTo>
                    <a:pt x="426439" y="349180"/>
                  </a:moveTo>
                  <a:lnTo>
                    <a:pt x="379646" y="349180"/>
                  </a:lnTo>
                  <a:lnTo>
                    <a:pt x="379646" y="302438"/>
                  </a:lnTo>
                  <a:lnTo>
                    <a:pt x="426439" y="302438"/>
                  </a:lnTo>
                  <a:close/>
                  <a:moveTo>
                    <a:pt x="426439" y="279066"/>
                  </a:moveTo>
                  <a:lnTo>
                    <a:pt x="379646" y="279066"/>
                  </a:lnTo>
                  <a:lnTo>
                    <a:pt x="379646" y="232829"/>
                  </a:lnTo>
                  <a:lnTo>
                    <a:pt x="426439" y="232829"/>
                  </a:lnTo>
                  <a:close/>
                  <a:moveTo>
                    <a:pt x="426439" y="208826"/>
                  </a:moveTo>
                  <a:lnTo>
                    <a:pt x="379646" y="208826"/>
                  </a:lnTo>
                  <a:lnTo>
                    <a:pt x="379646" y="161957"/>
                  </a:lnTo>
                  <a:lnTo>
                    <a:pt x="426439" y="161957"/>
                  </a:lnTo>
                  <a:close/>
                  <a:moveTo>
                    <a:pt x="449395" y="232829"/>
                  </a:moveTo>
                  <a:lnTo>
                    <a:pt x="496062" y="232829"/>
                  </a:lnTo>
                  <a:lnTo>
                    <a:pt x="496062" y="279698"/>
                  </a:lnTo>
                  <a:lnTo>
                    <a:pt x="449395" y="279698"/>
                  </a:lnTo>
                  <a:close/>
                  <a:moveTo>
                    <a:pt x="449395" y="349812"/>
                  </a:moveTo>
                  <a:lnTo>
                    <a:pt x="449395" y="303069"/>
                  </a:lnTo>
                  <a:lnTo>
                    <a:pt x="496188" y="303069"/>
                  </a:lnTo>
                  <a:lnTo>
                    <a:pt x="496188" y="349812"/>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8" name="Google Shape;278;p25"/>
            <p:cNvSpPr/>
            <p:nvPr/>
          </p:nvSpPr>
          <p:spPr>
            <a:xfrm>
              <a:off x="2323728" y="1261872"/>
              <a:ext cx="1043962" cy="227902"/>
            </a:xfrm>
            <a:custGeom>
              <a:avLst/>
              <a:gdLst/>
              <a:ahLst/>
              <a:cxnLst/>
              <a:rect l="l" t="t" r="r" b="b"/>
              <a:pathLst>
                <a:path w="1043962" h="227902" extrusionOk="0">
                  <a:moveTo>
                    <a:pt x="98632" y="174085"/>
                  </a:moveTo>
                  <a:lnTo>
                    <a:pt x="98632" y="102581"/>
                  </a:lnTo>
                  <a:lnTo>
                    <a:pt x="33298" y="102581"/>
                  </a:lnTo>
                  <a:lnTo>
                    <a:pt x="33298" y="174085"/>
                  </a:lnTo>
                  <a:lnTo>
                    <a:pt x="0" y="174085"/>
                  </a:lnTo>
                  <a:lnTo>
                    <a:pt x="0" y="2400"/>
                  </a:lnTo>
                  <a:lnTo>
                    <a:pt x="33298" y="2400"/>
                  </a:lnTo>
                  <a:lnTo>
                    <a:pt x="33298" y="74409"/>
                  </a:lnTo>
                  <a:lnTo>
                    <a:pt x="98632" y="74409"/>
                  </a:lnTo>
                  <a:lnTo>
                    <a:pt x="98632" y="2400"/>
                  </a:lnTo>
                  <a:lnTo>
                    <a:pt x="131930" y="2400"/>
                  </a:lnTo>
                  <a:lnTo>
                    <a:pt x="131930" y="174085"/>
                  </a:lnTo>
                  <a:close/>
                  <a:moveTo>
                    <a:pt x="254022" y="174085"/>
                  </a:moveTo>
                  <a:lnTo>
                    <a:pt x="227535" y="174085"/>
                  </a:lnTo>
                  <a:lnTo>
                    <a:pt x="225265" y="165621"/>
                  </a:lnTo>
                  <a:cubicBezTo>
                    <a:pt x="213913" y="172717"/>
                    <a:pt x="200809" y="176522"/>
                    <a:pt x="187426" y="176612"/>
                  </a:cubicBezTo>
                  <a:cubicBezTo>
                    <a:pt x="163840" y="176612"/>
                    <a:pt x="153876" y="161073"/>
                    <a:pt x="153876" y="139723"/>
                  </a:cubicBezTo>
                  <a:cubicBezTo>
                    <a:pt x="153876" y="114456"/>
                    <a:pt x="165228" y="104855"/>
                    <a:pt x="191715" y="104855"/>
                  </a:cubicBezTo>
                  <a:lnTo>
                    <a:pt x="221355" y="104855"/>
                  </a:lnTo>
                  <a:lnTo>
                    <a:pt x="221355" y="92222"/>
                  </a:lnTo>
                  <a:cubicBezTo>
                    <a:pt x="221355" y="78452"/>
                    <a:pt x="217445" y="73651"/>
                    <a:pt x="196129" y="73651"/>
                  </a:cubicBezTo>
                  <a:cubicBezTo>
                    <a:pt x="184185" y="73774"/>
                    <a:pt x="172266" y="75044"/>
                    <a:pt x="160561" y="77441"/>
                  </a:cubicBezTo>
                  <a:lnTo>
                    <a:pt x="156525" y="53817"/>
                  </a:lnTo>
                  <a:cubicBezTo>
                    <a:pt x="170929" y="49966"/>
                    <a:pt x="185762" y="47971"/>
                    <a:pt x="200670" y="47880"/>
                  </a:cubicBezTo>
                  <a:cubicBezTo>
                    <a:pt x="241157" y="47880"/>
                    <a:pt x="253013" y="61650"/>
                    <a:pt x="253013" y="92727"/>
                  </a:cubicBezTo>
                  <a:close/>
                  <a:moveTo>
                    <a:pt x="221355" y="127216"/>
                  </a:moveTo>
                  <a:lnTo>
                    <a:pt x="197643" y="127216"/>
                  </a:lnTo>
                  <a:cubicBezTo>
                    <a:pt x="187048" y="127216"/>
                    <a:pt x="184147" y="129995"/>
                    <a:pt x="184147" y="139849"/>
                  </a:cubicBezTo>
                  <a:cubicBezTo>
                    <a:pt x="184147" y="149703"/>
                    <a:pt x="187048" y="152482"/>
                    <a:pt x="196760" y="152482"/>
                  </a:cubicBezTo>
                  <a:cubicBezTo>
                    <a:pt x="205223" y="152374"/>
                    <a:pt x="213535" y="150206"/>
                    <a:pt x="220977" y="146166"/>
                  </a:cubicBezTo>
                  <a:close/>
                  <a:moveTo>
                    <a:pt x="322257" y="176864"/>
                  </a:moveTo>
                  <a:cubicBezTo>
                    <a:pt x="307185" y="176658"/>
                    <a:pt x="292226" y="174233"/>
                    <a:pt x="277860" y="169663"/>
                  </a:cubicBezTo>
                  <a:lnTo>
                    <a:pt x="282275" y="146039"/>
                  </a:lnTo>
                  <a:cubicBezTo>
                    <a:pt x="294610" y="149410"/>
                    <a:pt x="307324" y="151192"/>
                    <a:pt x="320113" y="151345"/>
                  </a:cubicBezTo>
                  <a:cubicBezTo>
                    <a:pt x="334366" y="151345"/>
                    <a:pt x="336510" y="148313"/>
                    <a:pt x="336510" y="138712"/>
                  </a:cubicBezTo>
                  <a:cubicBezTo>
                    <a:pt x="336510" y="129111"/>
                    <a:pt x="334870" y="127216"/>
                    <a:pt x="314059" y="122415"/>
                  </a:cubicBezTo>
                  <a:cubicBezTo>
                    <a:pt x="282527" y="115088"/>
                    <a:pt x="278869" y="107382"/>
                    <a:pt x="278869" y="83505"/>
                  </a:cubicBezTo>
                  <a:cubicBezTo>
                    <a:pt x="278869" y="59629"/>
                    <a:pt x="290221" y="47627"/>
                    <a:pt x="327050" y="47627"/>
                  </a:cubicBezTo>
                  <a:cubicBezTo>
                    <a:pt x="340042" y="47627"/>
                    <a:pt x="352995" y="49110"/>
                    <a:pt x="365645" y="52049"/>
                  </a:cubicBezTo>
                  <a:lnTo>
                    <a:pt x="362366" y="77315"/>
                  </a:lnTo>
                  <a:cubicBezTo>
                    <a:pt x="350699" y="75250"/>
                    <a:pt x="338894" y="74067"/>
                    <a:pt x="327050" y="73778"/>
                  </a:cubicBezTo>
                  <a:cubicBezTo>
                    <a:pt x="312924" y="73778"/>
                    <a:pt x="310654" y="76810"/>
                    <a:pt x="310654" y="84389"/>
                  </a:cubicBezTo>
                  <a:cubicBezTo>
                    <a:pt x="310654" y="94370"/>
                    <a:pt x="311410" y="95128"/>
                    <a:pt x="328816" y="99423"/>
                  </a:cubicBezTo>
                  <a:cubicBezTo>
                    <a:pt x="364763" y="108519"/>
                    <a:pt x="368168" y="113193"/>
                    <a:pt x="368168" y="138586"/>
                  </a:cubicBezTo>
                  <a:cubicBezTo>
                    <a:pt x="368168" y="163978"/>
                    <a:pt x="360096" y="176864"/>
                    <a:pt x="322257" y="176864"/>
                  </a:cubicBezTo>
                  <a:close/>
                  <a:moveTo>
                    <a:pt x="469827" y="174338"/>
                  </a:moveTo>
                  <a:lnTo>
                    <a:pt x="469827" y="87548"/>
                  </a:lnTo>
                  <a:cubicBezTo>
                    <a:pt x="469827" y="80979"/>
                    <a:pt x="466926" y="77694"/>
                    <a:pt x="459485" y="77694"/>
                  </a:cubicBezTo>
                  <a:cubicBezTo>
                    <a:pt x="447742" y="78950"/>
                    <a:pt x="436353" y="82468"/>
                    <a:pt x="425935" y="88053"/>
                  </a:cubicBezTo>
                  <a:lnTo>
                    <a:pt x="425935" y="174085"/>
                  </a:lnTo>
                  <a:lnTo>
                    <a:pt x="393772" y="174085"/>
                  </a:lnTo>
                  <a:lnTo>
                    <a:pt x="393772" y="0"/>
                  </a:lnTo>
                  <a:lnTo>
                    <a:pt x="425935" y="4801"/>
                  </a:lnTo>
                  <a:lnTo>
                    <a:pt x="425935" y="59629"/>
                  </a:lnTo>
                  <a:cubicBezTo>
                    <a:pt x="440616" y="52407"/>
                    <a:pt x="456634" y="48320"/>
                    <a:pt x="472980" y="47627"/>
                  </a:cubicBezTo>
                  <a:cubicBezTo>
                    <a:pt x="494422" y="47627"/>
                    <a:pt x="502116" y="62155"/>
                    <a:pt x="502116" y="84263"/>
                  </a:cubicBezTo>
                  <a:lnTo>
                    <a:pt x="502116" y="174085"/>
                  </a:lnTo>
                  <a:close/>
                  <a:moveTo>
                    <a:pt x="529234" y="32973"/>
                  </a:moveTo>
                  <a:lnTo>
                    <a:pt x="529234" y="2400"/>
                  </a:lnTo>
                  <a:lnTo>
                    <a:pt x="561396" y="2400"/>
                  </a:lnTo>
                  <a:lnTo>
                    <a:pt x="561396" y="32720"/>
                  </a:lnTo>
                  <a:close/>
                  <a:moveTo>
                    <a:pt x="529234" y="174338"/>
                  </a:moveTo>
                  <a:lnTo>
                    <a:pt x="529234" y="50533"/>
                  </a:lnTo>
                  <a:lnTo>
                    <a:pt x="561396" y="50533"/>
                  </a:lnTo>
                  <a:lnTo>
                    <a:pt x="561396" y="174338"/>
                  </a:lnTo>
                  <a:close/>
                  <a:moveTo>
                    <a:pt x="587126" y="51291"/>
                  </a:moveTo>
                  <a:cubicBezTo>
                    <a:pt x="587126" y="20213"/>
                    <a:pt x="605920" y="2148"/>
                    <a:pt x="650191" y="2148"/>
                  </a:cubicBezTo>
                  <a:cubicBezTo>
                    <a:pt x="666284" y="2139"/>
                    <a:pt x="682328" y="4005"/>
                    <a:pt x="697993" y="7706"/>
                  </a:cubicBezTo>
                  <a:lnTo>
                    <a:pt x="694335" y="35499"/>
                  </a:lnTo>
                  <a:cubicBezTo>
                    <a:pt x="679768" y="32862"/>
                    <a:pt x="664998" y="31425"/>
                    <a:pt x="650191" y="31204"/>
                  </a:cubicBezTo>
                  <a:cubicBezTo>
                    <a:pt x="627109" y="31204"/>
                    <a:pt x="619794" y="38784"/>
                    <a:pt x="619794" y="56470"/>
                  </a:cubicBezTo>
                  <a:lnTo>
                    <a:pt x="619794" y="121910"/>
                  </a:lnTo>
                  <a:cubicBezTo>
                    <a:pt x="619794" y="139975"/>
                    <a:pt x="627109" y="147176"/>
                    <a:pt x="650191" y="147176"/>
                  </a:cubicBezTo>
                  <a:cubicBezTo>
                    <a:pt x="664620" y="146893"/>
                    <a:pt x="678998" y="145457"/>
                    <a:pt x="693200" y="142881"/>
                  </a:cubicBezTo>
                  <a:lnTo>
                    <a:pt x="696858" y="170548"/>
                  </a:lnTo>
                  <a:cubicBezTo>
                    <a:pt x="681205" y="174354"/>
                    <a:pt x="665162" y="176263"/>
                    <a:pt x="649055" y="176233"/>
                  </a:cubicBezTo>
                  <a:cubicBezTo>
                    <a:pt x="605163" y="176233"/>
                    <a:pt x="585991" y="158167"/>
                    <a:pt x="585991" y="127090"/>
                  </a:cubicBezTo>
                  <a:close/>
                  <a:moveTo>
                    <a:pt x="768246" y="176864"/>
                  </a:moveTo>
                  <a:cubicBezTo>
                    <a:pt x="724102" y="176864"/>
                    <a:pt x="712246" y="153493"/>
                    <a:pt x="712246" y="127974"/>
                  </a:cubicBezTo>
                  <a:lnTo>
                    <a:pt x="712246" y="96517"/>
                  </a:lnTo>
                  <a:cubicBezTo>
                    <a:pt x="712246" y="71251"/>
                    <a:pt x="724102" y="47627"/>
                    <a:pt x="768246" y="47627"/>
                  </a:cubicBezTo>
                  <a:cubicBezTo>
                    <a:pt x="812391" y="47627"/>
                    <a:pt x="824373" y="71125"/>
                    <a:pt x="824373" y="96517"/>
                  </a:cubicBezTo>
                  <a:lnTo>
                    <a:pt x="824373" y="127721"/>
                  </a:lnTo>
                  <a:cubicBezTo>
                    <a:pt x="824373" y="153240"/>
                    <a:pt x="812391" y="176864"/>
                    <a:pt x="768246" y="176864"/>
                  </a:cubicBezTo>
                  <a:close/>
                  <a:moveTo>
                    <a:pt x="768246" y="74409"/>
                  </a:moveTo>
                  <a:cubicBezTo>
                    <a:pt x="751093" y="74409"/>
                    <a:pt x="744534" y="81737"/>
                    <a:pt x="744534" y="95759"/>
                  </a:cubicBezTo>
                  <a:lnTo>
                    <a:pt x="744534" y="128985"/>
                  </a:lnTo>
                  <a:cubicBezTo>
                    <a:pt x="744534" y="143007"/>
                    <a:pt x="751093" y="150335"/>
                    <a:pt x="768246" y="150335"/>
                  </a:cubicBezTo>
                  <a:cubicBezTo>
                    <a:pt x="785400" y="150335"/>
                    <a:pt x="792085" y="143007"/>
                    <a:pt x="792085" y="128985"/>
                  </a:cubicBezTo>
                  <a:lnTo>
                    <a:pt x="792085" y="95507"/>
                  </a:lnTo>
                  <a:cubicBezTo>
                    <a:pt x="792085" y="81484"/>
                    <a:pt x="785526" y="74157"/>
                    <a:pt x="768246" y="74157"/>
                  </a:cubicBezTo>
                  <a:close/>
                  <a:moveTo>
                    <a:pt x="915060" y="75799"/>
                  </a:moveTo>
                  <a:cubicBezTo>
                    <a:pt x="903203" y="80889"/>
                    <a:pt x="891764" y="86931"/>
                    <a:pt x="880879" y="93864"/>
                  </a:cubicBezTo>
                  <a:lnTo>
                    <a:pt x="880879" y="173706"/>
                  </a:lnTo>
                  <a:lnTo>
                    <a:pt x="848716" y="173706"/>
                  </a:lnTo>
                  <a:lnTo>
                    <a:pt x="848716" y="50533"/>
                  </a:lnTo>
                  <a:lnTo>
                    <a:pt x="875834" y="50533"/>
                  </a:lnTo>
                  <a:lnTo>
                    <a:pt x="877978" y="64176"/>
                  </a:lnTo>
                  <a:cubicBezTo>
                    <a:pt x="888535" y="57380"/>
                    <a:pt x="899886" y="51907"/>
                    <a:pt x="911780" y="47880"/>
                  </a:cubicBezTo>
                  <a:close/>
                  <a:moveTo>
                    <a:pt x="1043963" y="132522"/>
                  </a:moveTo>
                  <a:cubicBezTo>
                    <a:pt x="1043963" y="159936"/>
                    <a:pt x="1031350" y="176233"/>
                    <a:pt x="1001331" y="176233"/>
                  </a:cubicBezTo>
                  <a:cubicBezTo>
                    <a:pt x="989803" y="176150"/>
                    <a:pt x="978313" y="174923"/>
                    <a:pt x="967024" y="172569"/>
                  </a:cubicBezTo>
                  <a:lnTo>
                    <a:pt x="967024" y="223102"/>
                  </a:lnTo>
                  <a:lnTo>
                    <a:pt x="934736" y="227902"/>
                  </a:lnTo>
                  <a:lnTo>
                    <a:pt x="934736" y="50533"/>
                  </a:lnTo>
                  <a:lnTo>
                    <a:pt x="959961" y="50533"/>
                  </a:lnTo>
                  <a:lnTo>
                    <a:pt x="963241" y="60892"/>
                  </a:lnTo>
                  <a:cubicBezTo>
                    <a:pt x="975134" y="52541"/>
                    <a:pt x="989336" y="48124"/>
                    <a:pt x="1003854" y="48259"/>
                  </a:cubicBezTo>
                  <a:cubicBezTo>
                    <a:pt x="1029836" y="48259"/>
                    <a:pt x="1043584" y="63039"/>
                    <a:pt x="1043584" y="91211"/>
                  </a:cubicBezTo>
                  <a:close/>
                  <a:moveTo>
                    <a:pt x="967024" y="146418"/>
                  </a:moveTo>
                  <a:cubicBezTo>
                    <a:pt x="976396" y="148426"/>
                    <a:pt x="985943" y="149526"/>
                    <a:pt x="995529" y="149703"/>
                  </a:cubicBezTo>
                  <a:cubicBezTo>
                    <a:pt x="1007133" y="149703"/>
                    <a:pt x="1011674" y="144397"/>
                    <a:pt x="1011674" y="133280"/>
                  </a:cubicBezTo>
                  <a:lnTo>
                    <a:pt x="1011674" y="89822"/>
                  </a:lnTo>
                  <a:cubicBezTo>
                    <a:pt x="1011674" y="79715"/>
                    <a:pt x="1007764" y="74157"/>
                    <a:pt x="995781" y="74157"/>
                  </a:cubicBezTo>
                  <a:cubicBezTo>
                    <a:pt x="985212" y="74473"/>
                    <a:pt x="975071" y="78395"/>
                    <a:pt x="967024" y="8527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Boundary 2 Speaker">
  <p:cSld name="CUSTOM_2_1_1_1_1_1">
    <p:bg>
      <p:bgPr>
        <a:blipFill>
          <a:blip r:embed="rId2">
            <a:alphaModFix/>
          </a:blip>
          <a:stretch>
            <a:fillRect/>
          </a:stretch>
        </a:blipFill>
        <a:effectLst/>
      </p:bgPr>
    </p:bg>
    <p:spTree>
      <p:nvGrpSpPr>
        <p:cNvPr id="1" name="Shape 279"/>
        <p:cNvGrpSpPr/>
        <p:nvPr/>
      </p:nvGrpSpPr>
      <p:grpSpPr>
        <a:xfrm>
          <a:off x="0" y="0"/>
          <a:ext cx="0" cy="0"/>
          <a:chOff x="0" y="0"/>
          <a:chExt cx="0" cy="0"/>
        </a:xfrm>
      </p:grpSpPr>
      <p:sp>
        <p:nvSpPr>
          <p:cNvPr id="280" name="Google Shape;280;p26"/>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81" name="Google Shape;281;p26"/>
          <p:cNvGrpSpPr/>
          <p:nvPr/>
        </p:nvGrpSpPr>
        <p:grpSpPr>
          <a:xfrm>
            <a:off x="457200" y="457200"/>
            <a:ext cx="1280056" cy="320033"/>
            <a:chOff x="1343391" y="1248785"/>
            <a:chExt cx="3830211" cy="950499"/>
          </a:xfrm>
        </p:grpSpPr>
        <p:sp>
          <p:nvSpPr>
            <p:cNvPr id="282" name="Google Shape;282;p26"/>
            <p:cNvSpPr/>
            <p:nvPr/>
          </p:nvSpPr>
          <p:spPr>
            <a:xfrm>
              <a:off x="2352690" y="1545283"/>
              <a:ext cx="349224" cy="505187"/>
            </a:xfrm>
            <a:custGeom>
              <a:avLst/>
              <a:gdLst/>
              <a:ahLst/>
              <a:cxnLst/>
              <a:rect l="l" t="t" r="r" b="b"/>
              <a:pathLst>
                <a:path w="349224" h="505187" extrusionOk="0">
                  <a:moveTo>
                    <a:pt x="275979" y="242134"/>
                  </a:moveTo>
                  <a:cubicBezTo>
                    <a:pt x="314601" y="225474"/>
                    <a:pt x="331975" y="201925"/>
                    <a:pt x="331975" y="160212"/>
                  </a:cubicBezTo>
                  <a:lnTo>
                    <a:pt x="331975" y="107601"/>
                  </a:lnTo>
                  <a:cubicBezTo>
                    <a:pt x="331975" y="39333"/>
                    <a:pt x="293353" y="0"/>
                    <a:pt x="198110" y="0"/>
                  </a:cubicBezTo>
                  <a:lnTo>
                    <a:pt x="0" y="0"/>
                  </a:lnTo>
                  <a:lnTo>
                    <a:pt x="0" y="505188"/>
                  </a:lnTo>
                  <a:lnTo>
                    <a:pt x="211734" y="505188"/>
                  </a:lnTo>
                  <a:cubicBezTo>
                    <a:pt x="303227" y="505188"/>
                    <a:pt x="349224" y="460469"/>
                    <a:pt x="349224" y="389194"/>
                  </a:cubicBezTo>
                  <a:lnTo>
                    <a:pt x="349224" y="334955"/>
                  </a:lnTo>
                  <a:cubicBezTo>
                    <a:pt x="349349" y="285726"/>
                    <a:pt x="322101" y="251529"/>
                    <a:pt x="275979" y="242134"/>
                  </a:cubicBezTo>
                  <a:close/>
                  <a:moveTo>
                    <a:pt x="95243" y="79292"/>
                  </a:moveTo>
                  <a:lnTo>
                    <a:pt x="186736" y="79292"/>
                  </a:lnTo>
                  <a:cubicBezTo>
                    <a:pt x="221608" y="79292"/>
                    <a:pt x="236732" y="91818"/>
                    <a:pt x="236732" y="120128"/>
                  </a:cubicBezTo>
                  <a:lnTo>
                    <a:pt x="236732" y="164471"/>
                  </a:lnTo>
                  <a:cubicBezTo>
                    <a:pt x="236732" y="193908"/>
                    <a:pt x="223233" y="211445"/>
                    <a:pt x="186111" y="211445"/>
                  </a:cubicBezTo>
                  <a:lnTo>
                    <a:pt x="95243" y="211445"/>
                  </a:lnTo>
                  <a:close/>
                  <a:moveTo>
                    <a:pt x="254106" y="377169"/>
                  </a:moveTo>
                  <a:cubicBezTo>
                    <a:pt x="254106" y="414748"/>
                    <a:pt x="235982" y="426397"/>
                    <a:pt x="192860" y="426397"/>
                  </a:cubicBezTo>
                  <a:lnTo>
                    <a:pt x="95243" y="426397"/>
                  </a:lnTo>
                  <a:lnTo>
                    <a:pt x="95243" y="288607"/>
                  </a:lnTo>
                  <a:lnTo>
                    <a:pt x="201110" y="288607"/>
                  </a:lnTo>
                  <a:cubicBezTo>
                    <a:pt x="238607" y="288607"/>
                    <a:pt x="254106" y="305267"/>
                    <a:pt x="254106" y="33933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3" name="Google Shape;283;p26"/>
            <p:cNvSpPr/>
            <p:nvPr/>
          </p:nvSpPr>
          <p:spPr>
            <a:xfrm>
              <a:off x="2742160" y="1673303"/>
              <a:ext cx="320600" cy="384934"/>
            </a:xfrm>
            <a:custGeom>
              <a:avLst/>
              <a:gdLst/>
              <a:ahLst/>
              <a:cxnLst/>
              <a:rect l="l" t="t" r="r" b="b"/>
              <a:pathLst>
                <a:path w="320600" h="384934" extrusionOk="0">
                  <a:moveTo>
                    <a:pt x="160363" y="0"/>
                  </a:moveTo>
                  <a:cubicBezTo>
                    <a:pt x="33997" y="0"/>
                    <a:pt x="0" y="69772"/>
                    <a:pt x="0" y="145556"/>
                  </a:cubicBezTo>
                  <a:lnTo>
                    <a:pt x="0" y="239379"/>
                  </a:lnTo>
                  <a:cubicBezTo>
                    <a:pt x="0" y="314537"/>
                    <a:pt x="33997" y="384935"/>
                    <a:pt x="160363" y="384935"/>
                  </a:cubicBezTo>
                  <a:cubicBezTo>
                    <a:pt x="286728" y="384935"/>
                    <a:pt x="320601" y="314537"/>
                    <a:pt x="320601" y="239379"/>
                  </a:cubicBezTo>
                  <a:lnTo>
                    <a:pt x="320601" y="145556"/>
                  </a:lnTo>
                  <a:cubicBezTo>
                    <a:pt x="320601" y="69772"/>
                    <a:pt x="286603" y="0"/>
                    <a:pt x="160363" y="0"/>
                  </a:cubicBezTo>
                  <a:close/>
                  <a:moveTo>
                    <a:pt x="228358" y="241759"/>
                  </a:moveTo>
                  <a:cubicBezTo>
                    <a:pt x="228358" y="283471"/>
                    <a:pt x="209484" y="305518"/>
                    <a:pt x="160363" y="305518"/>
                  </a:cubicBezTo>
                  <a:cubicBezTo>
                    <a:pt x="111242" y="305518"/>
                    <a:pt x="92243" y="283471"/>
                    <a:pt x="92243" y="241759"/>
                  </a:cubicBezTo>
                  <a:lnTo>
                    <a:pt x="92243" y="142550"/>
                  </a:lnTo>
                  <a:cubicBezTo>
                    <a:pt x="92243" y="100837"/>
                    <a:pt x="111117" y="78916"/>
                    <a:pt x="160363" y="78916"/>
                  </a:cubicBezTo>
                  <a:cubicBezTo>
                    <a:pt x="209609" y="78916"/>
                    <a:pt x="228358" y="100837"/>
                    <a:pt x="228358" y="14255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4" name="Google Shape;284;p26"/>
            <p:cNvSpPr/>
            <p:nvPr/>
          </p:nvSpPr>
          <p:spPr>
            <a:xfrm>
              <a:off x="3121757" y="1680944"/>
              <a:ext cx="310101" cy="376667"/>
            </a:xfrm>
            <a:custGeom>
              <a:avLst/>
              <a:gdLst/>
              <a:ahLst/>
              <a:cxnLst/>
              <a:rect l="l" t="t" r="r" b="b"/>
              <a:pathLst>
                <a:path w="310101" h="376667" extrusionOk="0">
                  <a:moveTo>
                    <a:pt x="217859" y="0"/>
                  </a:moveTo>
                  <a:lnTo>
                    <a:pt x="217859" y="256790"/>
                  </a:lnTo>
                  <a:cubicBezTo>
                    <a:pt x="184486" y="274202"/>
                    <a:pt x="144489" y="287856"/>
                    <a:pt x="121741" y="287856"/>
                  </a:cubicBezTo>
                  <a:cubicBezTo>
                    <a:pt x="98993" y="287856"/>
                    <a:pt x="92368" y="277960"/>
                    <a:pt x="92368" y="258293"/>
                  </a:cubicBezTo>
                  <a:lnTo>
                    <a:pt x="92368" y="0"/>
                  </a:lnTo>
                  <a:lnTo>
                    <a:pt x="0" y="0"/>
                  </a:lnTo>
                  <a:lnTo>
                    <a:pt x="0" y="267438"/>
                  </a:lnTo>
                  <a:cubicBezTo>
                    <a:pt x="0" y="333452"/>
                    <a:pt x="21873" y="376668"/>
                    <a:pt x="83244" y="376668"/>
                  </a:cubicBezTo>
                  <a:cubicBezTo>
                    <a:pt x="134515" y="374146"/>
                    <a:pt x="184699" y="360964"/>
                    <a:pt x="230608" y="337961"/>
                  </a:cubicBezTo>
                  <a:lnTo>
                    <a:pt x="239732" y="369026"/>
                  </a:lnTo>
                  <a:lnTo>
                    <a:pt x="310102" y="369026"/>
                  </a:lnTo>
                  <a:lnTo>
                    <a:pt x="310102"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5" name="Google Shape;285;p26"/>
            <p:cNvSpPr/>
            <p:nvPr/>
          </p:nvSpPr>
          <p:spPr>
            <a:xfrm>
              <a:off x="3511227" y="1673303"/>
              <a:ext cx="309976" cy="377168"/>
            </a:xfrm>
            <a:custGeom>
              <a:avLst/>
              <a:gdLst/>
              <a:ahLst/>
              <a:cxnLst/>
              <a:rect l="l" t="t" r="r" b="b"/>
              <a:pathLst>
                <a:path w="309976" h="377168" extrusionOk="0">
                  <a:moveTo>
                    <a:pt x="226858" y="0"/>
                  </a:moveTo>
                  <a:cubicBezTo>
                    <a:pt x="175524" y="2520"/>
                    <a:pt x="125278" y="15791"/>
                    <a:pt x="79369" y="38957"/>
                  </a:cubicBezTo>
                  <a:lnTo>
                    <a:pt x="70370" y="7892"/>
                  </a:lnTo>
                  <a:lnTo>
                    <a:pt x="0" y="7892"/>
                  </a:lnTo>
                  <a:lnTo>
                    <a:pt x="0" y="377169"/>
                  </a:lnTo>
                  <a:lnTo>
                    <a:pt x="92243" y="377169"/>
                  </a:lnTo>
                  <a:lnTo>
                    <a:pt x="92243" y="120504"/>
                  </a:lnTo>
                  <a:cubicBezTo>
                    <a:pt x="125490" y="103092"/>
                    <a:pt x="165613" y="89438"/>
                    <a:pt x="188361" y="89438"/>
                  </a:cubicBezTo>
                  <a:cubicBezTo>
                    <a:pt x="211109" y="89438"/>
                    <a:pt x="217734" y="99334"/>
                    <a:pt x="217734" y="119000"/>
                  </a:cubicBezTo>
                  <a:lnTo>
                    <a:pt x="217734" y="377169"/>
                  </a:lnTo>
                  <a:lnTo>
                    <a:pt x="309977" y="377169"/>
                  </a:lnTo>
                  <a:lnTo>
                    <a:pt x="309977" y="109105"/>
                  </a:lnTo>
                  <a:cubicBezTo>
                    <a:pt x="309977" y="43216"/>
                    <a:pt x="288103" y="0"/>
                    <a:pt x="226858"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6" name="Google Shape;286;p26"/>
            <p:cNvSpPr/>
            <p:nvPr/>
          </p:nvSpPr>
          <p:spPr>
            <a:xfrm>
              <a:off x="3881824" y="1517224"/>
              <a:ext cx="312351" cy="539886"/>
            </a:xfrm>
            <a:custGeom>
              <a:avLst/>
              <a:gdLst/>
              <a:ahLst/>
              <a:cxnLst/>
              <a:rect l="l" t="t" r="r" b="b"/>
              <a:pathLst>
                <a:path w="312351" h="539886" extrusionOk="0">
                  <a:moveTo>
                    <a:pt x="219984" y="12902"/>
                  </a:moveTo>
                  <a:lnTo>
                    <a:pt x="219984" y="166726"/>
                  </a:lnTo>
                  <a:cubicBezTo>
                    <a:pt x="187661" y="160013"/>
                    <a:pt x="154751" y="156448"/>
                    <a:pt x="121741" y="156078"/>
                  </a:cubicBezTo>
                  <a:cubicBezTo>
                    <a:pt x="36247" y="156078"/>
                    <a:pt x="0" y="204555"/>
                    <a:pt x="0" y="286478"/>
                  </a:cubicBezTo>
                  <a:lnTo>
                    <a:pt x="0" y="411741"/>
                  </a:lnTo>
                  <a:cubicBezTo>
                    <a:pt x="0" y="495918"/>
                    <a:pt x="39247" y="539886"/>
                    <a:pt x="113367" y="539886"/>
                  </a:cubicBezTo>
                  <a:cubicBezTo>
                    <a:pt x="155363" y="540004"/>
                    <a:pt x="196248" y="526416"/>
                    <a:pt x="229858" y="501179"/>
                  </a:cubicBezTo>
                  <a:lnTo>
                    <a:pt x="238982" y="532245"/>
                  </a:lnTo>
                  <a:lnTo>
                    <a:pt x="312352" y="532245"/>
                  </a:lnTo>
                  <a:lnTo>
                    <a:pt x="312352" y="0"/>
                  </a:lnTo>
                  <a:close/>
                  <a:moveTo>
                    <a:pt x="219984" y="428276"/>
                  </a:moveTo>
                  <a:cubicBezTo>
                    <a:pt x="197235" y="448658"/>
                    <a:pt x="168100" y="460443"/>
                    <a:pt x="137615" y="461596"/>
                  </a:cubicBezTo>
                  <a:cubicBezTo>
                    <a:pt x="103492" y="461596"/>
                    <a:pt x="92243" y="444936"/>
                    <a:pt x="92243" y="414497"/>
                  </a:cubicBezTo>
                  <a:lnTo>
                    <a:pt x="92243" y="284223"/>
                  </a:lnTo>
                  <a:cubicBezTo>
                    <a:pt x="92243" y="250778"/>
                    <a:pt x="104742" y="234994"/>
                    <a:pt x="138365" y="234994"/>
                  </a:cubicBezTo>
                  <a:cubicBezTo>
                    <a:pt x="165825" y="235509"/>
                    <a:pt x="193173" y="238782"/>
                    <a:pt x="219984" y="24476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7" name="Google Shape;287;p26"/>
            <p:cNvSpPr/>
            <p:nvPr/>
          </p:nvSpPr>
          <p:spPr>
            <a:xfrm>
              <a:off x="4255046" y="1673303"/>
              <a:ext cx="288103" cy="384308"/>
            </a:xfrm>
            <a:custGeom>
              <a:avLst/>
              <a:gdLst/>
              <a:ahLst/>
              <a:cxnLst/>
              <a:rect l="l" t="t" r="r" b="b"/>
              <a:pathLst>
                <a:path w="288103" h="384308" extrusionOk="0">
                  <a:moveTo>
                    <a:pt x="138115" y="0"/>
                  </a:moveTo>
                  <a:cubicBezTo>
                    <a:pt x="95418" y="205"/>
                    <a:pt x="52921" y="6060"/>
                    <a:pt x="11749" y="17412"/>
                  </a:cubicBezTo>
                  <a:lnTo>
                    <a:pt x="23123" y="87935"/>
                  </a:lnTo>
                  <a:cubicBezTo>
                    <a:pt x="56821" y="80737"/>
                    <a:pt x="91156" y="76918"/>
                    <a:pt x="125616" y="76536"/>
                  </a:cubicBezTo>
                  <a:cubicBezTo>
                    <a:pt x="184611" y="76536"/>
                    <a:pt x="195985" y="90941"/>
                    <a:pt x="195985" y="131777"/>
                  </a:cubicBezTo>
                  <a:lnTo>
                    <a:pt x="195985" y="170484"/>
                  </a:lnTo>
                  <a:lnTo>
                    <a:pt x="107492" y="170484"/>
                  </a:lnTo>
                  <a:cubicBezTo>
                    <a:pt x="32498" y="170484"/>
                    <a:pt x="0" y="199294"/>
                    <a:pt x="0" y="274452"/>
                  </a:cubicBezTo>
                  <a:cubicBezTo>
                    <a:pt x="0" y="338086"/>
                    <a:pt x="28748" y="384309"/>
                    <a:pt x="96118" y="384309"/>
                  </a:cubicBezTo>
                  <a:cubicBezTo>
                    <a:pt x="134865" y="384320"/>
                    <a:pt x="172787" y="373144"/>
                    <a:pt x="205360" y="352116"/>
                  </a:cubicBezTo>
                  <a:lnTo>
                    <a:pt x="212109" y="377169"/>
                  </a:lnTo>
                  <a:lnTo>
                    <a:pt x="288103" y="377169"/>
                  </a:lnTo>
                  <a:lnTo>
                    <a:pt x="288103" y="133406"/>
                  </a:lnTo>
                  <a:cubicBezTo>
                    <a:pt x="288103" y="40961"/>
                    <a:pt x="253606" y="0"/>
                    <a:pt x="138115" y="0"/>
                  </a:cubicBezTo>
                  <a:close/>
                  <a:moveTo>
                    <a:pt x="195610" y="291739"/>
                  </a:moveTo>
                  <a:cubicBezTo>
                    <a:pt x="174262" y="303921"/>
                    <a:pt x="150176" y="310472"/>
                    <a:pt x="125616" y="310779"/>
                  </a:cubicBezTo>
                  <a:cubicBezTo>
                    <a:pt x="96868" y="310779"/>
                    <a:pt x="88118" y="299380"/>
                    <a:pt x="88118" y="273200"/>
                  </a:cubicBezTo>
                  <a:cubicBezTo>
                    <a:pt x="88118" y="245266"/>
                    <a:pt x="96368" y="236873"/>
                    <a:pt x="126616" y="236873"/>
                  </a:cubicBezTo>
                  <a:lnTo>
                    <a:pt x="194735" y="236873"/>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8" name="Google Shape;288;p26"/>
            <p:cNvSpPr/>
            <p:nvPr/>
          </p:nvSpPr>
          <p:spPr>
            <a:xfrm>
              <a:off x="4615269" y="1673303"/>
              <a:ext cx="189736" cy="377168"/>
            </a:xfrm>
            <a:custGeom>
              <a:avLst/>
              <a:gdLst/>
              <a:ahLst/>
              <a:cxnLst/>
              <a:rect l="l" t="t" r="r" b="b"/>
              <a:pathLst>
                <a:path w="189736" h="377168" extrusionOk="0">
                  <a:moveTo>
                    <a:pt x="180111" y="0"/>
                  </a:moveTo>
                  <a:cubicBezTo>
                    <a:pt x="145839" y="11841"/>
                    <a:pt x="113279" y="28139"/>
                    <a:pt x="83244" y="48477"/>
                  </a:cubicBezTo>
                  <a:lnTo>
                    <a:pt x="77869" y="7641"/>
                  </a:lnTo>
                  <a:lnTo>
                    <a:pt x="0" y="7641"/>
                  </a:lnTo>
                  <a:lnTo>
                    <a:pt x="0" y="377169"/>
                  </a:lnTo>
                  <a:lnTo>
                    <a:pt x="92243" y="377169"/>
                  </a:lnTo>
                  <a:lnTo>
                    <a:pt x="92243" y="139168"/>
                  </a:lnTo>
                  <a:cubicBezTo>
                    <a:pt x="123291" y="118698"/>
                    <a:pt x="155888" y="100689"/>
                    <a:pt x="189736" y="8530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9" name="Google Shape;289;p26"/>
            <p:cNvSpPr/>
            <p:nvPr/>
          </p:nvSpPr>
          <p:spPr>
            <a:xfrm>
              <a:off x="4815754" y="1680944"/>
              <a:ext cx="357848" cy="518340"/>
            </a:xfrm>
            <a:custGeom>
              <a:avLst/>
              <a:gdLst/>
              <a:ahLst/>
              <a:cxnLst/>
              <a:rect l="l" t="t" r="r" b="b"/>
              <a:pathLst>
                <a:path w="357848" h="518340" extrusionOk="0">
                  <a:moveTo>
                    <a:pt x="263230" y="0"/>
                  </a:moveTo>
                  <a:lnTo>
                    <a:pt x="178487" y="280340"/>
                  </a:lnTo>
                  <a:lnTo>
                    <a:pt x="94493" y="0"/>
                  </a:lnTo>
                  <a:lnTo>
                    <a:pt x="0" y="0"/>
                  </a:lnTo>
                  <a:lnTo>
                    <a:pt x="116491" y="369527"/>
                  </a:lnTo>
                  <a:lnTo>
                    <a:pt x="148989" y="369527"/>
                  </a:lnTo>
                  <a:lnTo>
                    <a:pt x="102367" y="518341"/>
                  </a:lnTo>
                  <a:lnTo>
                    <a:pt x="189861" y="518341"/>
                  </a:lnTo>
                  <a:lnTo>
                    <a:pt x="239857" y="369527"/>
                  </a:lnTo>
                  <a:lnTo>
                    <a:pt x="357848" y="501"/>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0" name="Google Shape;290;p26"/>
            <p:cNvSpPr/>
            <p:nvPr/>
          </p:nvSpPr>
          <p:spPr>
            <a:xfrm>
              <a:off x="1343391" y="1410249"/>
              <a:ext cx="634077" cy="774629"/>
            </a:xfrm>
            <a:custGeom>
              <a:avLst/>
              <a:gdLst/>
              <a:ahLst/>
              <a:cxnLst/>
              <a:rect l="l" t="t" r="r" b="b"/>
              <a:pathLst>
                <a:path w="634077" h="774629" extrusionOk="0">
                  <a:moveTo>
                    <a:pt x="100242" y="774630"/>
                  </a:moveTo>
                  <a:lnTo>
                    <a:pt x="100242" y="714629"/>
                  </a:lnTo>
                  <a:lnTo>
                    <a:pt x="224733" y="714629"/>
                  </a:lnTo>
                  <a:lnTo>
                    <a:pt x="224733" y="677551"/>
                  </a:lnTo>
                  <a:lnTo>
                    <a:pt x="164363" y="677551"/>
                  </a:lnTo>
                  <a:lnTo>
                    <a:pt x="164363" y="617174"/>
                  </a:lnTo>
                  <a:lnTo>
                    <a:pt x="449341" y="617174"/>
                  </a:lnTo>
                  <a:lnTo>
                    <a:pt x="316976" y="387315"/>
                  </a:lnTo>
                  <a:lnTo>
                    <a:pt x="449341" y="157582"/>
                  </a:lnTo>
                  <a:lnTo>
                    <a:pt x="157238" y="157582"/>
                  </a:lnTo>
                  <a:lnTo>
                    <a:pt x="157238" y="476252"/>
                  </a:lnTo>
                  <a:lnTo>
                    <a:pt x="0" y="476252"/>
                  </a:lnTo>
                  <a:lnTo>
                    <a:pt x="0" y="0"/>
                  </a:lnTo>
                  <a:lnTo>
                    <a:pt x="540959" y="0"/>
                  </a:lnTo>
                  <a:lnTo>
                    <a:pt x="631327" y="156705"/>
                  </a:lnTo>
                  <a:lnTo>
                    <a:pt x="498462" y="387315"/>
                  </a:lnTo>
                  <a:lnTo>
                    <a:pt x="634077" y="622685"/>
                  </a:lnTo>
                  <a:lnTo>
                    <a:pt x="546459" y="774630"/>
                  </a:lnTo>
                  <a:lnTo>
                    <a:pt x="100242" y="774630"/>
                  </a:lnTo>
                  <a:close/>
                </a:path>
              </a:pathLst>
            </a:custGeom>
            <a:solidFill>
              <a:srgbClr val="F24C53"/>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1" name="Google Shape;291;p26"/>
            <p:cNvSpPr/>
            <p:nvPr/>
          </p:nvSpPr>
          <p:spPr>
            <a:xfrm>
              <a:off x="1407511" y="2027423"/>
              <a:ext cx="60370" cy="60502"/>
            </a:xfrm>
            <a:custGeom>
              <a:avLst/>
              <a:gdLst/>
              <a:ahLst/>
              <a:cxnLst/>
              <a:rect l="l" t="t" r="r" b="b"/>
              <a:pathLst>
                <a:path w="60370" h="60502" extrusionOk="0">
                  <a:moveTo>
                    <a:pt x="0" y="0"/>
                  </a:moveTo>
                  <a:lnTo>
                    <a:pt x="60370" y="0"/>
                  </a:lnTo>
                  <a:lnTo>
                    <a:pt x="60370" y="60502"/>
                  </a:lnTo>
                  <a:lnTo>
                    <a:pt x="0" y="60502"/>
                  </a:lnTo>
                  <a:close/>
                </a:path>
              </a:pathLst>
            </a:custGeom>
            <a:solidFill>
              <a:srgbClr val="F24C53"/>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2" name="Google Shape;292;p26"/>
            <p:cNvSpPr/>
            <p:nvPr/>
          </p:nvSpPr>
          <p:spPr>
            <a:xfrm>
              <a:off x="1343391" y="2124502"/>
              <a:ext cx="60370" cy="60502"/>
            </a:xfrm>
            <a:custGeom>
              <a:avLst/>
              <a:gdLst/>
              <a:ahLst/>
              <a:cxnLst/>
              <a:rect l="l" t="t" r="r" b="b"/>
              <a:pathLst>
                <a:path w="60370" h="60502" extrusionOk="0">
                  <a:moveTo>
                    <a:pt x="0" y="0"/>
                  </a:moveTo>
                  <a:lnTo>
                    <a:pt x="60370" y="0"/>
                  </a:lnTo>
                  <a:lnTo>
                    <a:pt x="60370" y="60502"/>
                  </a:lnTo>
                  <a:lnTo>
                    <a:pt x="0" y="60502"/>
                  </a:lnTo>
                  <a:close/>
                </a:path>
              </a:pathLst>
            </a:custGeom>
            <a:solidFill>
              <a:srgbClr val="F24C53"/>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3" name="Google Shape;293;p26"/>
            <p:cNvSpPr/>
            <p:nvPr/>
          </p:nvSpPr>
          <p:spPr>
            <a:xfrm>
              <a:off x="2353689" y="1248785"/>
              <a:ext cx="1034547" cy="225975"/>
            </a:xfrm>
            <a:custGeom>
              <a:avLst/>
              <a:gdLst/>
              <a:ahLst/>
              <a:cxnLst/>
              <a:rect l="l" t="t" r="r" b="b"/>
              <a:pathLst>
                <a:path w="1034547" h="225975" extrusionOk="0">
                  <a:moveTo>
                    <a:pt x="97618" y="172613"/>
                  </a:moveTo>
                  <a:lnTo>
                    <a:pt x="97618" y="101714"/>
                  </a:lnTo>
                  <a:lnTo>
                    <a:pt x="32998" y="101714"/>
                  </a:lnTo>
                  <a:lnTo>
                    <a:pt x="32998" y="172613"/>
                  </a:lnTo>
                  <a:lnTo>
                    <a:pt x="0" y="172613"/>
                  </a:lnTo>
                  <a:lnTo>
                    <a:pt x="0" y="2380"/>
                  </a:lnTo>
                  <a:lnTo>
                    <a:pt x="32998" y="2380"/>
                  </a:lnTo>
                  <a:lnTo>
                    <a:pt x="32998" y="73780"/>
                  </a:lnTo>
                  <a:lnTo>
                    <a:pt x="97618" y="73780"/>
                  </a:lnTo>
                  <a:lnTo>
                    <a:pt x="97618" y="2380"/>
                  </a:lnTo>
                  <a:lnTo>
                    <a:pt x="130615" y="2380"/>
                  </a:lnTo>
                  <a:lnTo>
                    <a:pt x="130615" y="172613"/>
                  </a:lnTo>
                  <a:close/>
                  <a:moveTo>
                    <a:pt x="251731" y="172613"/>
                  </a:moveTo>
                  <a:lnTo>
                    <a:pt x="225483" y="172613"/>
                  </a:lnTo>
                  <a:lnTo>
                    <a:pt x="223108" y="164221"/>
                  </a:lnTo>
                  <a:cubicBezTo>
                    <a:pt x="211868" y="171288"/>
                    <a:pt x="198880" y="175062"/>
                    <a:pt x="185611" y="175118"/>
                  </a:cubicBezTo>
                  <a:cubicBezTo>
                    <a:pt x="161863" y="175369"/>
                    <a:pt x="152114" y="159711"/>
                    <a:pt x="152114" y="138542"/>
                  </a:cubicBezTo>
                  <a:cubicBezTo>
                    <a:pt x="152114" y="113489"/>
                    <a:pt x="163363" y="103969"/>
                    <a:pt x="189611" y="103969"/>
                  </a:cubicBezTo>
                  <a:lnTo>
                    <a:pt x="220233" y="103969"/>
                  </a:lnTo>
                  <a:lnTo>
                    <a:pt x="220233" y="91442"/>
                  </a:lnTo>
                  <a:cubicBezTo>
                    <a:pt x="220233" y="77789"/>
                    <a:pt x="216359" y="73029"/>
                    <a:pt x="195235" y="73029"/>
                  </a:cubicBezTo>
                  <a:cubicBezTo>
                    <a:pt x="183352" y="73150"/>
                    <a:pt x="171507" y="74409"/>
                    <a:pt x="159863" y="76787"/>
                  </a:cubicBezTo>
                  <a:lnTo>
                    <a:pt x="155988" y="53362"/>
                  </a:lnTo>
                  <a:cubicBezTo>
                    <a:pt x="170261" y="49544"/>
                    <a:pt x="184962" y="47565"/>
                    <a:pt x="199735" y="47475"/>
                  </a:cubicBezTo>
                  <a:cubicBezTo>
                    <a:pt x="239732" y="47475"/>
                    <a:pt x="251606" y="61129"/>
                    <a:pt x="251606" y="91943"/>
                  </a:cubicBezTo>
                  <a:close/>
                  <a:moveTo>
                    <a:pt x="219733" y="126140"/>
                  </a:moveTo>
                  <a:lnTo>
                    <a:pt x="196110" y="126140"/>
                  </a:lnTo>
                  <a:cubicBezTo>
                    <a:pt x="185736" y="126140"/>
                    <a:pt x="182736" y="128896"/>
                    <a:pt x="182736" y="138667"/>
                  </a:cubicBezTo>
                  <a:cubicBezTo>
                    <a:pt x="182736" y="148437"/>
                    <a:pt x="185736" y="151193"/>
                    <a:pt x="195235" y="151193"/>
                  </a:cubicBezTo>
                  <a:cubicBezTo>
                    <a:pt x="203665" y="151100"/>
                    <a:pt x="211944" y="148951"/>
                    <a:pt x="219358" y="144930"/>
                  </a:cubicBezTo>
                  <a:close/>
                  <a:moveTo>
                    <a:pt x="318601" y="175369"/>
                  </a:moveTo>
                  <a:cubicBezTo>
                    <a:pt x="303665" y="175165"/>
                    <a:pt x="288841" y="172760"/>
                    <a:pt x="274604" y="168229"/>
                  </a:cubicBezTo>
                  <a:lnTo>
                    <a:pt x="279104" y="144805"/>
                  </a:lnTo>
                  <a:cubicBezTo>
                    <a:pt x="291328" y="148147"/>
                    <a:pt x="303927" y="149914"/>
                    <a:pt x="316601" y="150066"/>
                  </a:cubicBezTo>
                  <a:cubicBezTo>
                    <a:pt x="330725" y="150066"/>
                    <a:pt x="332850" y="147059"/>
                    <a:pt x="332850" y="137539"/>
                  </a:cubicBezTo>
                  <a:cubicBezTo>
                    <a:pt x="332850" y="128019"/>
                    <a:pt x="331225" y="126140"/>
                    <a:pt x="310477" y="121380"/>
                  </a:cubicBezTo>
                  <a:cubicBezTo>
                    <a:pt x="279354" y="114115"/>
                    <a:pt x="275729" y="106474"/>
                    <a:pt x="275729" y="82799"/>
                  </a:cubicBezTo>
                  <a:cubicBezTo>
                    <a:pt x="275729" y="59124"/>
                    <a:pt x="286978" y="47224"/>
                    <a:pt x="323351" y="47224"/>
                  </a:cubicBezTo>
                  <a:cubicBezTo>
                    <a:pt x="336225" y="47216"/>
                    <a:pt x="349061" y="48688"/>
                    <a:pt x="361598" y="51609"/>
                  </a:cubicBezTo>
                  <a:lnTo>
                    <a:pt x="358473" y="76661"/>
                  </a:lnTo>
                  <a:cubicBezTo>
                    <a:pt x="346874" y="74613"/>
                    <a:pt x="335125" y="73441"/>
                    <a:pt x="323351" y="73154"/>
                  </a:cubicBezTo>
                  <a:cubicBezTo>
                    <a:pt x="309477" y="73154"/>
                    <a:pt x="307102" y="76160"/>
                    <a:pt x="307102" y="83676"/>
                  </a:cubicBezTo>
                  <a:cubicBezTo>
                    <a:pt x="307102" y="93572"/>
                    <a:pt x="307852" y="94323"/>
                    <a:pt x="325225" y="98582"/>
                  </a:cubicBezTo>
                  <a:cubicBezTo>
                    <a:pt x="360848" y="107601"/>
                    <a:pt x="364223" y="112236"/>
                    <a:pt x="364223" y="137414"/>
                  </a:cubicBezTo>
                  <a:cubicBezTo>
                    <a:pt x="364223" y="162592"/>
                    <a:pt x="357098" y="175369"/>
                    <a:pt x="318601" y="175369"/>
                  </a:cubicBezTo>
                  <a:close/>
                  <a:moveTo>
                    <a:pt x="464965" y="172864"/>
                  </a:moveTo>
                  <a:lnTo>
                    <a:pt x="464965" y="86808"/>
                  </a:lnTo>
                  <a:cubicBezTo>
                    <a:pt x="464965" y="80294"/>
                    <a:pt x="462090" y="77037"/>
                    <a:pt x="454716" y="77037"/>
                  </a:cubicBezTo>
                  <a:cubicBezTo>
                    <a:pt x="443079" y="78283"/>
                    <a:pt x="431792" y="81771"/>
                    <a:pt x="421468" y="87309"/>
                  </a:cubicBezTo>
                  <a:lnTo>
                    <a:pt x="421468" y="172613"/>
                  </a:lnTo>
                  <a:lnTo>
                    <a:pt x="389596" y="172613"/>
                  </a:lnTo>
                  <a:lnTo>
                    <a:pt x="389596" y="0"/>
                  </a:lnTo>
                  <a:lnTo>
                    <a:pt x="421593" y="4760"/>
                  </a:lnTo>
                  <a:lnTo>
                    <a:pt x="421593" y="59124"/>
                  </a:lnTo>
                  <a:cubicBezTo>
                    <a:pt x="436142" y="51964"/>
                    <a:pt x="452016" y="47911"/>
                    <a:pt x="468215" y="47224"/>
                  </a:cubicBezTo>
                  <a:cubicBezTo>
                    <a:pt x="489463" y="47224"/>
                    <a:pt x="496963" y="61630"/>
                    <a:pt x="496963" y="83551"/>
                  </a:cubicBezTo>
                  <a:lnTo>
                    <a:pt x="496963" y="172613"/>
                  </a:lnTo>
                  <a:close/>
                  <a:moveTo>
                    <a:pt x="523711" y="32694"/>
                  </a:moveTo>
                  <a:lnTo>
                    <a:pt x="523711" y="2380"/>
                  </a:lnTo>
                  <a:lnTo>
                    <a:pt x="555708" y="2380"/>
                  </a:lnTo>
                  <a:lnTo>
                    <a:pt x="555708" y="32443"/>
                  </a:lnTo>
                  <a:close/>
                  <a:moveTo>
                    <a:pt x="523711" y="172864"/>
                  </a:moveTo>
                  <a:lnTo>
                    <a:pt x="523711" y="50105"/>
                  </a:lnTo>
                  <a:lnTo>
                    <a:pt x="555708" y="50105"/>
                  </a:lnTo>
                  <a:lnTo>
                    <a:pt x="555708" y="172864"/>
                  </a:lnTo>
                  <a:close/>
                  <a:moveTo>
                    <a:pt x="581206" y="51108"/>
                  </a:moveTo>
                  <a:cubicBezTo>
                    <a:pt x="581206" y="20293"/>
                    <a:pt x="599830" y="2380"/>
                    <a:pt x="643702" y="2380"/>
                  </a:cubicBezTo>
                  <a:cubicBezTo>
                    <a:pt x="659650" y="2372"/>
                    <a:pt x="675549" y="4221"/>
                    <a:pt x="691073" y="7892"/>
                  </a:cubicBezTo>
                  <a:lnTo>
                    <a:pt x="687448" y="35450"/>
                  </a:lnTo>
                  <a:cubicBezTo>
                    <a:pt x="673337" y="32888"/>
                    <a:pt x="659038" y="31464"/>
                    <a:pt x="644702" y="31191"/>
                  </a:cubicBezTo>
                  <a:cubicBezTo>
                    <a:pt x="621953" y="31191"/>
                    <a:pt x="614579" y="38706"/>
                    <a:pt x="614579" y="56243"/>
                  </a:cubicBezTo>
                  <a:lnTo>
                    <a:pt x="614579" y="120879"/>
                  </a:lnTo>
                  <a:cubicBezTo>
                    <a:pt x="614579" y="138792"/>
                    <a:pt x="621953" y="145932"/>
                    <a:pt x="644702" y="145932"/>
                  </a:cubicBezTo>
                  <a:cubicBezTo>
                    <a:pt x="659038" y="145659"/>
                    <a:pt x="673337" y="144235"/>
                    <a:pt x="687448" y="141673"/>
                  </a:cubicBezTo>
                  <a:lnTo>
                    <a:pt x="691073" y="169106"/>
                  </a:lnTo>
                  <a:cubicBezTo>
                    <a:pt x="675562" y="172880"/>
                    <a:pt x="659663" y="174773"/>
                    <a:pt x="643702" y="174743"/>
                  </a:cubicBezTo>
                  <a:cubicBezTo>
                    <a:pt x="600205" y="174743"/>
                    <a:pt x="581206" y="156830"/>
                    <a:pt x="581206" y="126015"/>
                  </a:cubicBezTo>
                  <a:close/>
                  <a:moveTo>
                    <a:pt x="761318" y="175369"/>
                  </a:moveTo>
                  <a:cubicBezTo>
                    <a:pt x="717571" y="175369"/>
                    <a:pt x="705822" y="152195"/>
                    <a:pt x="705822" y="126892"/>
                  </a:cubicBezTo>
                  <a:lnTo>
                    <a:pt x="705822" y="95701"/>
                  </a:lnTo>
                  <a:cubicBezTo>
                    <a:pt x="705822" y="70649"/>
                    <a:pt x="717571" y="47224"/>
                    <a:pt x="761318" y="47224"/>
                  </a:cubicBezTo>
                  <a:cubicBezTo>
                    <a:pt x="805064" y="47224"/>
                    <a:pt x="816813" y="70523"/>
                    <a:pt x="816813" y="95701"/>
                  </a:cubicBezTo>
                  <a:lnTo>
                    <a:pt x="816813" y="126641"/>
                  </a:lnTo>
                  <a:cubicBezTo>
                    <a:pt x="816813" y="151945"/>
                    <a:pt x="805064" y="175369"/>
                    <a:pt x="761318" y="175369"/>
                  </a:cubicBezTo>
                  <a:close/>
                  <a:moveTo>
                    <a:pt x="761318" y="73780"/>
                  </a:moveTo>
                  <a:cubicBezTo>
                    <a:pt x="744319" y="73780"/>
                    <a:pt x="737695" y="81046"/>
                    <a:pt x="737695" y="94950"/>
                  </a:cubicBezTo>
                  <a:lnTo>
                    <a:pt x="737695" y="127894"/>
                  </a:lnTo>
                  <a:cubicBezTo>
                    <a:pt x="737695" y="141798"/>
                    <a:pt x="744319" y="149064"/>
                    <a:pt x="761318" y="149064"/>
                  </a:cubicBezTo>
                  <a:cubicBezTo>
                    <a:pt x="778316" y="149064"/>
                    <a:pt x="784941" y="141798"/>
                    <a:pt x="784941" y="127894"/>
                  </a:cubicBezTo>
                  <a:lnTo>
                    <a:pt x="784941" y="94699"/>
                  </a:lnTo>
                  <a:cubicBezTo>
                    <a:pt x="784941" y="80795"/>
                    <a:pt x="778316" y="73530"/>
                    <a:pt x="761318" y="73530"/>
                  </a:cubicBezTo>
                  <a:close/>
                  <a:moveTo>
                    <a:pt x="906807" y="75158"/>
                  </a:moveTo>
                  <a:cubicBezTo>
                    <a:pt x="895108" y="80231"/>
                    <a:pt x="883821" y="86220"/>
                    <a:pt x="873059" y="93071"/>
                  </a:cubicBezTo>
                  <a:lnTo>
                    <a:pt x="873059" y="172237"/>
                  </a:lnTo>
                  <a:lnTo>
                    <a:pt x="841062" y="172237"/>
                  </a:lnTo>
                  <a:lnTo>
                    <a:pt x="841062" y="50105"/>
                  </a:lnTo>
                  <a:lnTo>
                    <a:pt x="868060" y="50105"/>
                  </a:lnTo>
                  <a:lnTo>
                    <a:pt x="870184" y="63634"/>
                  </a:lnTo>
                  <a:cubicBezTo>
                    <a:pt x="880634" y="56876"/>
                    <a:pt x="891895" y="51448"/>
                    <a:pt x="903682" y="47475"/>
                  </a:cubicBezTo>
                  <a:close/>
                  <a:moveTo>
                    <a:pt x="1034547" y="131401"/>
                  </a:moveTo>
                  <a:cubicBezTo>
                    <a:pt x="1034547" y="158584"/>
                    <a:pt x="1022048" y="174743"/>
                    <a:pt x="992425" y="174743"/>
                  </a:cubicBezTo>
                  <a:cubicBezTo>
                    <a:pt x="980964" y="174655"/>
                    <a:pt x="969527" y="173439"/>
                    <a:pt x="958303" y="171110"/>
                  </a:cubicBezTo>
                  <a:lnTo>
                    <a:pt x="958303" y="221215"/>
                  </a:lnTo>
                  <a:lnTo>
                    <a:pt x="926430" y="225975"/>
                  </a:lnTo>
                  <a:lnTo>
                    <a:pt x="926430" y="50105"/>
                  </a:lnTo>
                  <a:lnTo>
                    <a:pt x="951428" y="50105"/>
                  </a:lnTo>
                  <a:lnTo>
                    <a:pt x="954553" y="60377"/>
                  </a:lnTo>
                  <a:cubicBezTo>
                    <a:pt x="966377" y="52095"/>
                    <a:pt x="980501" y="47716"/>
                    <a:pt x="994925" y="47851"/>
                  </a:cubicBezTo>
                  <a:cubicBezTo>
                    <a:pt x="1019923" y="47851"/>
                    <a:pt x="1034172" y="62507"/>
                    <a:pt x="1034172" y="90440"/>
                  </a:cubicBezTo>
                  <a:close/>
                  <a:moveTo>
                    <a:pt x="958303" y="145180"/>
                  </a:moveTo>
                  <a:cubicBezTo>
                    <a:pt x="967640" y="147178"/>
                    <a:pt x="977139" y="148269"/>
                    <a:pt x="986676" y="148437"/>
                  </a:cubicBezTo>
                  <a:cubicBezTo>
                    <a:pt x="998175" y="148437"/>
                    <a:pt x="1002675" y="143176"/>
                    <a:pt x="1002675" y="132153"/>
                  </a:cubicBezTo>
                  <a:lnTo>
                    <a:pt x="1002675" y="89062"/>
                  </a:lnTo>
                  <a:cubicBezTo>
                    <a:pt x="1002675" y="79041"/>
                    <a:pt x="998675" y="73530"/>
                    <a:pt x="986926" y="73530"/>
                  </a:cubicBezTo>
                  <a:cubicBezTo>
                    <a:pt x="976414" y="73865"/>
                    <a:pt x="966327" y="77749"/>
                    <a:pt x="958303" y="8455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Consul 2 Speaker">
  <p:cSld name="CUSTOM_2_1_1_1_1_1_1">
    <p:bg>
      <p:bgPr>
        <a:blipFill>
          <a:blip r:embed="rId2">
            <a:alphaModFix/>
          </a:blip>
          <a:stretch>
            <a:fillRect/>
          </a:stretch>
        </a:blipFill>
        <a:effectLst/>
      </p:bgPr>
    </p:bg>
    <p:spTree>
      <p:nvGrpSpPr>
        <p:cNvPr id="1" name="Shape 294"/>
        <p:cNvGrpSpPr/>
        <p:nvPr/>
      </p:nvGrpSpPr>
      <p:grpSpPr>
        <a:xfrm>
          <a:off x="0" y="0"/>
          <a:ext cx="0" cy="0"/>
          <a:chOff x="0" y="0"/>
          <a:chExt cx="0" cy="0"/>
        </a:xfrm>
      </p:grpSpPr>
      <p:sp>
        <p:nvSpPr>
          <p:cNvPr id="295" name="Google Shape;295;p27"/>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96" name="Google Shape;296;p27"/>
          <p:cNvGrpSpPr/>
          <p:nvPr/>
        </p:nvGrpSpPr>
        <p:grpSpPr>
          <a:xfrm>
            <a:off x="457643" y="457200"/>
            <a:ext cx="1005863" cy="311767"/>
            <a:chOff x="1220275" y="1265326"/>
            <a:chExt cx="2957550" cy="932039"/>
          </a:xfrm>
        </p:grpSpPr>
        <p:sp>
          <p:nvSpPr>
            <p:cNvPr id="297" name="Google Shape;297;p27"/>
            <p:cNvSpPr/>
            <p:nvPr/>
          </p:nvSpPr>
          <p:spPr>
            <a:xfrm>
              <a:off x="2293252" y="1550040"/>
              <a:ext cx="311763" cy="511993"/>
            </a:xfrm>
            <a:custGeom>
              <a:avLst/>
              <a:gdLst/>
              <a:ahLst/>
              <a:cxnLst/>
              <a:rect l="l" t="t" r="r" b="b"/>
              <a:pathLst>
                <a:path w="311763" h="511993" extrusionOk="0">
                  <a:moveTo>
                    <a:pt x="859" y="143960"/>
                  </a:moveTo>
                  <a:cubicBezTo>
                    <a:pt x="859" y="52999"/>
                    <a:pt x="53515" y="0"/>
                    <a:pt x="176748" y="0"/>
                  </a:cubicBezTo>
                  <a:cubicBezTo>
                    <a:pt x="222260" y="-38"/>
                    <a:pt x="267601" y="5508"/>
                    <a:pt x="311764" y="16516"/>
                  </a:cubicBezTo>
                  <a:lnTo>
                    <a:pt x="300840" y="97370"/>
                  </a:lnTo>
                  <a:cubicBezTo>
                    <a:pt x="260789" y="89841"/>
                    <a:pt x="220186" y="85717"/>
                    <a:pt x="179448" y="85045"/>
                  </a:cubicBezTo>
                  <a:cubicBezTo>
                    <a:pt x="114763" y="85045"/>
                    <a:pt x="93529" y="107477"/>
                    <a:pt x="93529" y="160352"/>
                  </a:cubicBezTo>
                  <a:lnTo>
                    <a:pt x="93529" y="351271"/>
                  </a:lnTo>
                  <a:cubicBezTo>
                    <a:pt x="93529" y="404270"/>
                    <a:pt x="114272" y="426579"/>
                    <a:pt x="179448" y="426579"/>
                  </a:cubicBezTo>
                  <a:cubicBezTo>
                    <a:pt x="220063" y="425886"/>
                    <a:pt x="260544" y="421763"/>
                    <a:pt x="300471" y="414254"/>
                  </a:cubicBezTo>
                  <a:lnTo>
                    <a:pt x="310904" y="495601"/>
                  </a:lnTo>
                  <a:cubicBezTo>
                    <a:pt x="266717" y="506507"/>
                    <a:pt x="221389" y="512012"/>
                    <a:pt x="175889" y="511993"/>
                  </a:cubicBezTo>
                  <a:cubicBezTo>
                    <a:pt x="53147" y="511993"/>
                    <a:pt x="0" y="458994"/>
                    <a:pt x="0" y="36803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8" name="Google Shape;298;p27"/>
            <p:cNvSpPr/>
            <p:nvPr/>
          </p:nvSpPr>
          <p:spPr>
            <a:xfrm>
              <a:off x="2647484" y="1683523"/>
              <a:ext cx="314954" cy="378140"/>
            </a:xfrm>
            <a:custGeom>
              <a:avLst/>
              <a:gdLst/>
              <a:ahLst/>
              <a:cxnLst/>
              <a:rect l="l" t="t" r="r" b="b"/>
              <a:pathLst>
                <a:path w="314954" h="378140" extrusionOk="0">
                  <a:moveTo>
                    <a:pt x="157478" y="378140"/>
                  </a:moveTo>
                  <a:cubicBezTo>
                    <a:pt x="33877" y="378140"/>
                    <a:pt x="0" y="308995"/>
                    <a:pt x="0" y="235044"/>
                  </a:cubicBezTo>
                  <a:lnTo>
                    <a:pt x="0" y="143220"/>
                  </a:lnTo>
                  <a:cubicBezTo>
                    <a:pt x="0" y="69268"/>
                    <a:pt x="33508" y="0"/>
                    <a:pt x="157478" y="0"/>
                  </a:cubicBezTo>
                  <a:cubicBezTo>
                    <a:pt x="281446" y="0"/>
                    <a:pt x="314955" y="68652"/>
                    <a:pt x="314955" y="143220"/>
                  </a:cubicBezTo>
                  <a:lnTo>
                    <a:pt x="314955" y="235044"/>
                  </a:lnTo>
                  <a:cubicBezTo>
                    <a:pt x="314955" y="308995"/>
                    <a:pt x="281446" y="378140"/>
                    <a:pt x="157478" y="378140"/>
                  </a:cubicBezTo>
                  <a:close/>
                  <a:moveTo>
                    <a:pt x="157478" y="77649"/>
                  </a:moveTo>
                  <a:cubicBezTo>
                    <a:pt x="109240" y="77649"/>
                    <a:pt x="90583" y="99219"/>
                    <a:pt x="90583" y="140262"/>
                  </a:cubicBezTo>
                  <a:lnTo>
                    <a:pt x="90583" y="237878"/>
                  </a:lnTo>
                  <a:cubicBezTo>
                    <a:pt x="90583" y="278922"/>
                    <a:pt x="109240" y="300614"/>
                    <a:pt x="157478" y="300614"/>
                  </a:cubicBezTo>
                  <a:cubicBezTo>
                    <a:pt x="205715" y="300614"/>
                    <a:pt x="224249" y="278922"/>
                    <a:pt x="224249" y="237878"/>
                  </a:cubicBezTo>
                  <a:lnTo>
                    <a:pt x="224249" y="140262"/>
                  </a:lnTo>
                  <a:cubicBezTo>
                    <a:pt x="224249" y="99465"/>
                    <a:pt x="205715" y="77649"/>
                    <a:pt x="157478" y="7764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9" name="Google Shape;299;p27"/>
            <p:cNvSpPr/>
            <p:nvPr/>
          </p:nvSpPr>
          <p:spPr>
            <a:xfrm>
              <a:off x="3023932" y="1683523"/>
              <a:ext cx="304521" cy="370621"/>
            </a:xfrm>
            <a:custGeom>
              <a:avLst/>
              <a:gdLst/>
              <a:ahLst/>
              <a:cxnLst/>
              <a:rect l="l" t="t" r="r" b="b"/>
              <a:pathLst>
                <a:path w="304521" h="370621" extrusionOk="0">
                  <a:moveTo>
                    <a:pt x="213938" y="370622"/>
                  </a:moveTo>
                  <a:lnTo>
                    <a:pt x="213938" y="117090"/>
                  </a:lnTo>
                  <a:cubicBezTo>
                    <a:pt x="213938" y="97740"/>
                    <a:pt x="205715" y="88003"/>
                    <a:pt x="184971" y="88003"/>
                  </a:cubicBezTo>
                  <a:cubicBezTo>
                    <a:pt x="164228" y="88003"/>
                    <a:pt x="123601" y="101437"/>
                    <a:pt x="90583" y="118569"/>
                  </a:cubicBezTo>
                  <a:lnTo>
                    <a:pt x="90583" y="370622"/>
                  </a:lnTo>
                  <a:lnTo>
                    <a:pt x="0" y="370622"/>
                  </a:lnTo>
                  <a:lnTo>
                    <a:pt x="0" y="7518"/>
                  </a:lnTo>
                  <a:lnTo>
                    <a:pt x="69103" y="7518"/>
                  </a:lnTo>
                  <a:lnTo>
                    <a:pt x="78064" y="38085"/>
                  </a:lnTo>
                  <a:cubicBezTo>
                    <a:pt x="123122" y="15393"/>
                    <a:pt x="172415" y="2419"/>
                    <a:pt x="222776" y="0"/>
                  </a:cubicBezTo>
                  <a:cubicBezTo>
                    <a:pt x="282919" y="0"/>
                    <a:pt x="304522" y="42522"/>
                    <a:pt x="304522" y="107477"/>
                  </a:cubicBezTo>
                  <a:lnTo>
                    <a:pt x="304522" y="370622"/>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0" name="Google Shape;300;p27"/>
            <p:cNvSpPr/>
            <p:nvPr/>
          </p:nvSpPr>
          <p:spPr>
            <a:xfrm>
              <a:off x="3390070" y="1683153"/>
              <a:ext cx="255915" cy="378510"/>
            </a:xfrm>
            <a:custGeom>
              <a:avLst/>
              <a:gdLst/>
              <a:ahLst/>
              <a:cxnLst/>
              <a:rect l="l" t="t" r="r" b="b"/>
              <a:pathLst>
                <a:path w="255915" h="378510" extrusionOk="0">
                  <a:moveTo>
                    <a:pt x="124705" y="378510"/>
                  </a:moveTo>
                  <a:cubicBezTo>
                    <a:pt x="82335" y="377803"/>
                    <a:pt x="40296" y="370740"/>
                    <a:pt x="0" y="357557"/>
                  </a:cubicBezTo>
                  <a:lnTo>
                    <a:pt x="12274" y="288289"/>
                  </a:lnTo>
                  <a:cubicBezTo>
                    <a:pt x="47292" y="298317"/>
                    <a:pt x="83501" y="303581"/>
                    <a:pt x="119918" y="303942"/>
                  </a:cubicBezTo>
                  <a:cubicBezTo>
                    <a:pt x="160055" y="303942"/>
                    <a:pt x="165946" y="294945"/>
                    <a:pt x="165946" y="266966"/>
                  </a:cubicBezTo>
                  <a:cubicBezTo>
                    <a:pt x="165946" y="244657"/>
                    <a:pt x="161528" y="233441"/>
                    <a:pt x="102857" y="219267"/>
                  </a:cubicBezTo>
                  <a:cubicBezTo>
                    <a:pt x="14483" y="197698"/>
                    <a:pt x="4050" y="175266"/>
                    <a:pt x="4050" y="105135"/>
                  </a:cubicBezTo>
                  <a:cubicBezTo>
                    <a:pt x="4050" y="32169"/>
                    <a:pt x="35963" y="0"/>
                    <a:pt x="139066" y="0"/>
                  </a:cubicBezTo>
                  <a:cubicBezTo>
                    <a:pt x="175999" y="267"/>
                    <a:pt x="212785" y="4817"/>
                    <a:pt x="248674" y="13558"/>
                  </a:cubicBezTo>
                  <a:lnTo>
                    <a:pt x="239714" y="85907"/>
                  </a:lnTo>
                  <a:cubicBezTo>
                    <a:pt x="206856" y="79822"/>
                    <a:pt x="173569" y="76319"/>
                    <a:pt x="140171" y="75431"/>
                  </a:cubicBezTo>
                  <a:cubicBezTo>
                    <a:pt x="100894" y="75431"/>
                    <a:pt x="94143" y="84428"/>
                    <a:pt x="94143" y="106860"/>
                  </a:cubicBezTo>
                  <a:cubicBezTo>
                    <a:pt x="94143" y="135825"/>
                    <a:pt x="96352" y="138167"/>
                    <a:pt x="145449" y="150738"/>
                  </a:cubicBezTo>
                  <a:cubicBezTo>
                    <a:pt x="246342" y="177608"/>
                    <a:pt x="255916" y="191042"/>
                    <a:pt x="255916" y="265610"/>
                  </a:cubicBezTo>
                  <a:cubicBezTo>
                    <a:pt x="255425" y="335248"/>
                    <a:pt x="233945" y="378510"/>
                    <a:pt x="124705" y="37851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1" name="Google Shape;301;p27"/>
            <p:cNvSpPr/>
            <p:nvPr/>
          </p:nvSpPr>
          <p:spPr>
            <a:xfrm>
              <a:off x="3704412" y="1691041"/>
              <a:ext cx="304889" cy="370621"/>
            </a:xfrm>
            <a:custGeom>
              <a:avLst/>
              <a:gdLst/>
              <a:ahLst/>
              <a:cxnLst/>
              <a:rect l="l" t="t" r="r" b="b"/>
              <a:pathLst>
                <a:path w="304889" h="370621" extrusionOk="0">
                  <a:moveTo>
                    <a:pt x="91074" y="0"/>
                  </a:moveTo>
                  <a:lnTo>
                    <a:pt x="91074" y="253531"/>
                  </a:lnTo>
                  <a:cubicBezTo>
                    <a:pt x="91074" y="272882"/>
                    <a:pt x="99298" y="282619"/>
                    <a:pt x="120041" y="282619"/>
                  </a:cubicBezTo>
                  <a:cubicBezTo>
                    <a:pt x="140785" y="282619"/>
                    <a:pt x="181412" y="269185"/>
                    <a:pt x="214307" y="252052"/>
                  </a:cubicBezTo>
                  <a:lnTo>
                    <a:pt x="214307" y="0"/>
                  </a:lnTo>
                  <a:lnTo>
                    <a:pt x="304890" y="0"/>
                  </a:lnTo>
                  <a:lnTo>
                    <a:pt x="304890" y="363103"/>
                  </a:lnTo>
                  <a:lnTo>
                    <a:pt x="235909" y="363103"/>
                  </a:lnTo>
                  <a:lnTo>
                    <a:pt x="226949" y="332537"/>
                  </a:lnTo>
                  <a:cubicBezTo>
                    <a:pt x="181694" y="355313"/>
                    <a:pt x="132193" y="368287"/>
                    <a:pt x="81623" y="370622"/>
                  </a:cubicBezTo>
                  <a:cubicBezTo>
                    <a:pt x="21480" y="370622"/>
                    <a:pt x="0" y="328100"/>
                    <a:pt x="0" y="263268"/>
                  </a:cubicBezTo>
                  <a:lnTo>
                    <a:pt x="0"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2" name="Google Shape;302;p27"/>
            <p:cNvSpPr/>
            <p:nvPr/>
          </p:nvSpPr>
          <p:spPr>
            <a:xfrm>
              <a:off x="4087242" y="1530320"/>
              <a:ext cx="90583" cy="523825"/>
            </a:xfrm>
            <a:custGeom>
              <a:avLst/>
              <a:gdLst/>
              <a:ahLst/>
              <a:cxnLst/>
              <a:rect l="l" t="t" r="r" b="b"/>
              <a:pathLst>
                <a:path w="90583" h="523825" extrusionOk="0">
                  <a:moveTo>
                    <a:pt x="0" y="523825"/>
                  </a:moveTo>
                  <a:lnTo>
                    <a:pt x="0" y="12325"/>
                  </a:lnTo>
                  <a:lnTo>
                    <a:pt x="90583" y="0"/>
                  </a:lnTo>
                  <a:lnTo>
                    <a:pt x="90583" y="52382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3" name="Google Shape;303;p27"/>
            <p:cNvSpPr/>
            <p:nvPr/>
          </p:nvSpPr>
          <p:spPr>
            <a:xfrm>
              <a:off x="1220275" y="1414462"/>
              <a:ext cx="653937" cy="782903"/>
            </a:xfrm>
            <a:custGeom>
              <a:avLst/>
              <a:gdLst/>
              <a:ahLst/>
              <a:cxnLst/>
              <a:rect l="l" t="t" r="r" b="b"/>
              <a:pathLst>
                <a:path w="653937" h="782903" extrusionOk="0">
                  <a:moveTo>
                    <a:pt x="390166" y="782903"/>
                  </a:moveTo>
                  <a:cubicBezTo>
                    <a:pt x="174870" y="783091"/>
                    <a:pt x="187" y="607985"/>
                    <a:pt x="0" y="391792"/>
                  </a:cubicBezTo>
                  <a:cubicBezTo>
                    <a:pt x="-187" y="175600"/>
                    <a:pt x="174192" y="189"/>
                    <a:pt x="389488" y="0"/>
                  </a:cubicBezTo>
                  <a:cubicBezTo>
                    <a:pt x="487462" y="-85"/>
                    <a:pt x="581876" y="36879"/>
                    <a:pt x="653938" y="103533"/>
                  </a:cubicBezTo>
                  <a:lnTo>
                    <a:pt x="653938" y="103533"/>
                  </a:lnTo>
                  <a:lnTo>
                    <a:pt x="561759" y="200656"/>
                  </a:lnTo>
                  <a:lnTo>
                    <a:pt x="561759" y="200656"/>
                  </a:lnTo>
                  <a:cubicBezTo>
                    <a:pt x="456687" y="105526"/>
                    <a:pt x="294711" y="113940"/>
                    <a:pt x="199976" y="219450"/>
                  </a:cubicBezTo>
                  <a:cubicBezTo>
                    <a:pt x="105240" y="324959"/>
                    <a:pt x="113619" y="487610"/>
                    <a:pt x="218690" y="582740"/>
                  </a:cubicBezTo>
                  <a:cubicBezTo>
                    <a:pt x="316161" y="670990"/>
                    <a:pt x="464287" y="670990"/>
                    <a:pt x="561759" y="582740"/>
                  </a:cubicBezTo>
                  <a:lnTo>
                    <a:pt x="561759" y="582740"/>
                  </a:lnTo>
                  <a:lnTo>
                    <a:pt x="653938" y="679864"/>
                  </a:lnTo>
                  <a:lnTo>
                    <a:pt x="653938" y="679864"/>
                  </a:lnTo>
                  <a:cubicBezTo>
                    <a:pt x="582038" y="746285"/>
                    <a:pt x="487862" y="783073"/>
                    <a:pt x="390166" y="782903"/>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4" name="Google Shape;304;p27"/>
            <p:cNvSpPr/>
            <p:nvPr/>
          </p:nvSpPr>
          <p:spPr>
            <a:xfrm>
              <a:off x="1892255" y="1937424"/>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26" y="49744"/>
                    <a:pt x="49537"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5" name="Google Shape;305;p27"/>
            <p:cNvSpPr/>
            <p:nvPr/>
          </p:nvSpPr>
          <p:spPr>
            <a:xfrm>
              <a:off x="1523540" y="1721115"/>
              <a:ext cx="168892" cy="169596"/>
            </a:xfrm>
            <a:custGeom>
              <a:avLst/>
              <a:gdLst/>
              <a:ahLst/>
              <a:cxnLst/>
              <a:rect l="l" t="t" r="r" b="b"/>
              <a:pathLst>
                <a:path w="168892" h="169596" extrusionOk="0">
                  <a:moveTo>
                    <a:pt x="84446" y="169596"/>
                  </a:moveTo>
                  <a:cubicBezTo>
                    <a:pt x="37808" y="169596"/>
                    <a:pt x="0" y="131631"/>
                    <a:pt x="0" y="84798"/>
                  </a:cubicBezTo>
                  <a:cubicBezTo>
                    <a:pt x="0" y="37966"/>
                    <a:pt x="37808" y="0"/>
                    <a:pt x="84446" y="0"/>
                  </a:cubicBezTo>
                  <a:cubicBezTo>
                    <a:pt x="131084" y="0"/>
                    <a:pt x="168892" y="37966"/>
                    <a:pt x="168892" y="84798"/>
                  </a:cubicBezTo>
                  <a:cubicBezTo>
                    <a:pt x="168892" y="84839"/>
                    <a:pt x="168892" y="84881"/>
                    <a:pt x="168892" y="84921"/>
                  </a:cubicBezTo>
                  <a:cubicBezTo>
                    <a:pt x="168825" y="131706"/>
                    <a:pt x="131036" y="169596"/>
                    <a:pt x="84446" y="169596"/>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6" name="Google Shape;306;p27"/>
            <p:cNvSpPr/>
            <p:nvPr/>
          </p:nvSpPr>
          <p:spPr>
            <a:xfrm>
              <a:off x="1928955" y="1827852"/>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26" y="49744"/>
                    <a:pt x="49537"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7" name="Google Shape;307;p27"/>
            <p:cNvSpPr/>
            <p:nvPr/>
          </p:nvSpPr>
          <p:spPr>
            <a:xfrm>
              <a:off x="1833953" y="1824155"/>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93" y="49676"/>
                    <a:pt x="49715" y="64024"/>
                    <a:pt x="32158" y="64092"/>
                  </a:cubicBezTo>
                  <a:cubicBezTo>
                    <a:pt x="32077" y="64092"/>
                    <a:pt x="31995"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8" name="Google Shape;308;p27"/>
            <p:cNvSpPr/>
            <p:nvPr/>
          </p:nvSpPr>
          <p:spPr>
            <a:xfrm>
              <a:off x="1928955" y="1720006"/>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93" y="49676"/>
                    <a:pt x="49715" y="64024"/>
                    <a:pt x="32158" y="64092"/>
                  </a:cubicBezTo>
                  <a:cubicBezTo>
                    <a:pt x="32077" y="64092"/>
                    <a:pt x="31995"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9" name="Google Shape;309;p27"/>
            <p:cNvSpPr/>
            <p:nvPr/>
          </p:nvSpPr>
          <p:spPr>
            <a:xfrm>
              <a:off x="1833953" y="1723703"/>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26" y="49744"/>
                    <a:pt x="49537"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0" name="Google Shape;310;p27"/>
            <p:cNvSpPr/>
            <p:nvPr/>
          </p:nvSpPr>
          <p:spPr>
            <a:xfrm>
              <a:off x="1894097" y="1612160"/>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26" y="49744"/>
                    <a:pt x="49537"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1" name="Google Shape;311;p27"/>
            <p:cNvSpPr/>
            <p:nvPr/>
          </p:nvSpPr>
          <p:spPr>
            <a:xfrm>
              <a:off x="2299389" y="1265326"/>
              <a:ext cx="1015931" cy="222348"/>
            </a:xfrm>
            <a:custGeom>
              <a:avLst/>
              <a:gdLst/>
              <a:ahLst/>
              <a:cxnLst/>
              <a:rect l="l" t="t" r="r" b="b"/>
              <a:pathLst>
                <a:path w="1015931" h="222348" extrusionOk="0">
                  <a:moveTo>
                    <a:pt x="95984" y="169843"/>
                  </a:moveTo>
                  <a:lnTo>
                    <a:pt x="95984" y="100081"/>
                  </a:lnTo>
                  <a:lnTo>
                    <a:pt x="32404" y="100081"/>
                  </a:lnTo>
                  <a:lnTo>
                    <a:pt x="32404" y="169843"/>
                  </a:lnTo>
                  <a:lnTo>
                    <a:pt x="0" y="169843"/>
                  </a:lnTo>
                  <a:lnTo>
                    <a:pt x="0" y="2342"/>
                  </a:lnTo>
                  <a:lnTo>
                    <a:pt x="32404" y="2342"/>
                  </a:lnTo>
                  <a:lnTo>
                    <a:pt x="32404" y="72596"/>
                  </a:lnTo>
                  <a:lnTo>
                    <a:pt x="95984" y="72596"/>
                  </a:lnTo>
                  <a:lnTo>
                    <a:pt x="95984" y="2342"/>
                  </a:lnTo>
                  <a:lnTo>
                    <a:pt x="128388" y="2342"/>
                  </a:lnTo>
                  <a:lnTo>
                    <a:pt x="128388" y="169843"/>
                  </a:lnTo>
                  <a:close/>
                  <a:moveTo>
                    <a:pt x="247201" y="169843"/>
                  </a:moveTo>
                  <a:lnTo>
                    <a:pt x="221426" y="169843"/>
                  </a:lnTo>
                  <a:lnTo>
                    <a:pt x="219094" y="161585"/>
                  </a:lnTo>
                  <a:cubicBezTo>
                    <a:pt x="208059" y="168539"/>
                    <a:pt x="195306" y="172252"/>
                    <a:pt x="182271" y="172308"/>
                  </a:cubicBezTo>
                  <a:cubicBezTo>
                    <a:pt x="159441" y="172308"/>
                    <a:pt x="149622" y="157148"/>
                    <a:pt x="149622" y="136318"/>
                  </a:cubicBezTo>
                  <a:cubicBezTo>
                    <a:pt x="149622" y="111667"/>
                    <a:pt x="160669" y="102300"/>
                    <a:pt x="186444" y="102300"/>
                  </a:cubicBezTo>
                  <a:lnTo>
                    <a:pt x="216516" y="102300"/>
                  </a:lnTo>
                  <a:lnTo>
                    <a:pt x="216516" y="89975"/>
                  </a:lnTo>
                  <a:cubicBezTo>
                    <a:pt x="216516" y="76540"/>
                    <a:pt x="212711" y="71857"/>
                    <a:pt x="192582" y="71857"/>
                  </a:cubicBezTo>
                  <a:cubicBezTo>
                    <a:pt x="180909" y="71976"/>
                    <a:pt x="169285" y="73215"/>
                    <a:pt x="157846" y="75554"/>
                  </a:cubicBezTo>
                  <a:lnTo>
                    <a:pt x="154041" y="52506"/>
                  </a:lnTo>
                  <a:cubicBezTo>
                    <a:pt x="168058" y="48749"/>
                    <a:pt x="182492" y="46802"/>
                    <a:pt x="197000" y="46713"/>
                  </a:cubicBezTo>
                  <a:cubicBezTo>
                    <a:pt x="236277" y="46713"/>
                    <a:pt x="247938" y="60147"/>
                    <a:pt x="247938" y="90468"/>
                  </a:cubicBezTo>
                  <a:close/>
                  <a:moveTo>
                    <a:pt x="215780" y="124116"/>
                  </a:moveTo>
                  <a:lnTo>
                    <a:pt x="192582" y="124116"/>
                  </a:lnTo>
                  <a:cubicBezTo>
                    <a:pt x="182394" y="124116"/>
                    <a:pt x="179571" y="126827"/>
                    <a:pt x="179571" y="136441"/>
                  </a:cubicBezTo>
                  <a:cubicBezTo>
                    <a:pt x="179571" y="146055"/>
                    <a:pt x="182394" y="148766"/>
                    <a:pt x="191845" y="148766"/>
                  </a:cubicBezTo>
                  <a:cubicBezTo>
                    <a:pt x="200118" y="148675"/>
                    <a:pt x="208256" y="146560"/>
                    <a:pt x="215534" y="142604"/>
                  </a:cubicBezTo>
                  <a:close/>
                  <a:moveTo>
                    <a:pt x="312868" y="172554"/>
                  </a:moveTo>
                  <a:cubicBezTo>
                    <a:pt x="298201" y="172342"/>
                    <a:pt x="283643" y="169976"/>
                    <a:pt x="269663" y="165529"/>
                  </a:cubicBezTo>
                  <a:lnTo>
                    <a:pt x="274082" y="142481"/>
                  </a:lnTo>
                  <a:cubicBezTo>
                    <a:pt x="286086" y="145769"/>
                    <a:pt x="298458" y="147508"/>
                    <a:pt x="310904" y="147657"/>
                  </a:cubicBezTo>
                  <a:cubicBezTo>
                    <a:pt x="324774" y="147657"/>
                    <a:pt x="326861" y="144699"/>
                    <a:pt x="326861" y="135332"/>
                  </a:cubicBezTo>
                  <a:cubicBezTo>
                    <a:pt x="326861" y="125965"/>
                    <a:pt x="325265" y="124116"/>
                    <a:pt x="305013" y="119432"/>
                  </a:cubicBezTo>
                  <a:cubicBezTo>
                    <a:pt x="274818" y="112284"/>
                    <a:pt x="271504" y="104765"/>
                    <a:pt x="271504" y="81470"/>
                  </a:cubicBezTo>
                  <a:cubicBezTo>
                    <a:pt x="271504" y="58175"/>
                    <a:pt x="282551" y="46466"/>
                    <a:pt x="318269" y="46466"/>
                  </a:cubicBezTo>
                  <a:cubicBezTo>
                    <a:pt x="330911" y="46451"/>
                    <a:pt x="343517" y="47899"/>
                    <a:pt x="355828" y="50780"/>
                  </a:cubicBezTo>
                  <a:lnTo>
                    <a:pt x="352759" y="75431"/>
                  </a:lnTo>
                  <a:cubicBezTo>
                    <a:pt x="341369" y="73410"/>
                    <a:pt x="329831" y="72256"/>
                    <a:pt x="318269" y="71980"/>
                  </a:cubicBezTo>
                  <a:cubicBezTo>
                    <a:pt x="304645" y="71980"/>
                    <a:pt x="302312" y="74938"/>
                    <a:pt x="302312" y="82333"/>
                  </a:cubicBezTo>
                  <a:cubicBezTo>
                    <a:pt x="302312" y="92070"/>
                    <a:pt x="303172" y="92810"/>
                    <a:pt x="320110" y="97000"/>
                  </a:cubicBezTo>
                  <a:cubicBezTo>
                    <a:pt x="355091" y="105874"/>
                    <a:pt x="358405" y="110435"/>
                    <a:pt x="358405" y="135209"/>
                  </a:cubicBezTo>
                  <a:cubicBezTo>
                    <a:pt x="358405" y="159982"/>
                    <a:pt x="350673" y="172554"/>
                    <a:pt x="312868" y="172554"/>
                  </a:cubicBezTo>
                  <a:close/>
                  <a:moveTo>
                    <a:pt x="456599" y="170089"/>
                  </a:moveTo>
                  <a:lnTo>
                    <a:pt x="456599" y="85414"/>
                  </a:lnTo>
                  <a:cubicBezTo>
                    <a:pt x="456599" y="79005"/>
                    <a:pt x="453775" y="75801"/>
                    <a:pt x="446534" y="75801"/>
                  </a:cubicBezTo>
                  <a:cubicBezTo>
                    <a:pt x="435082" y="77141"/>
                    <a:pt x="423986" y="80699"/>
                    <a:pt x="413884" y="86277"/>
                  </a:cubicBezTo>
                  <a:lnTo>
                    <a:pt x="413884" y="170212"/>
                  </a:lnTo>
                  <a:lnTo>
                    <a:pt x="381972" y="170212"/>
                  </a:lnTo>
                  <a:lnTo>
                    <a:pt x="381972" y="0"/>
                  </a:lnTo>
                  <a:lnTo>
                    <a:pt x="413394" y="4684"/>
                  </a:lnTo>
                  <a:lnTo>
                    <a:pt x="413394" y="58175"/>
                  </a:lnTo>
                  <a:cubicBezTo>
                    <a:pt x="427681" y="51130"/>
                    <a:pt x="443269" y="47142"/>
                    <a:pt x="459176" y="46466"/>
                  </a:cubicBezTo>
                  <a:cubicBezTo>
                    <a:pt x="480042" y="46466"/>
                    <a:pt x="487529" y="60640"/>
                    <a:pt x="487529" y="82210"/>
                  </a:cubicBezTo>
                  <a:lnTo>
                    <a:pt x="487529" y="169843"/>
                  </a:lnTo>
                  <a:close/>
                  <a:moveTo>
                    <a:pt x="514287" y="32169"/>
                  </a:moveTo>
                  <a:lnTo>
                    <a:pt x="514287" y="2342"/>
                  </a:lnTo>
                  <a:lnTo>
                    <a:pt x="545709" y="2342"/>
                  </a:lnTo>
                  <a:lnTo>
                    <a:pt x="545709" y="31923"/>
                  </a:lnTo>
                  <a:close/>
                  <a:moveTo>
                    <a:pt x="514287" y="170089"/>
                  </a:moveTo>
                  <a:lnTo>
                    <a:pt x="514287" y="49301"/>
                  </a:lnTo>
                  <a:lnTo>
                    <a:pt x="545709" y="49301"/>
                  </a:lnTo>
                  <a:lnTo>
                    <a:pt x="545709" y="170089"/>
                  </a:lnTo>
                  <a:close/>
                  <a:moveTo>
                    <a:pt x="570748" y="50287"/>
                  </a:moveTo>
                  <a:cubicBezTo>
                    <a:pt x="570748" y="19967"/>
                    <a:pt x="589037" y="2342"/>
                    <a:pt x="632119" y="2342"/>
                  </a:cubicBezTo>
                  <a:cubicBezTo>
                    <a:pt x="647781" y="2334"/>
                    <a:pt x="663393" y="4154"/>
                    <a:pt x="678638" y="7765"/>
                  </a:cubicBezTo>
                  <a:lnTo>
                    <a:pt x="675079" y="34881"/>
                  </a:lnTo>
                  <a:cubicBezTo>
                    <a:pt x="661221" y="32361"/>
                    <a:pt x="647179" y="30959"/>
                    <a:pt x="633101" y="30690"/>
                  </a:cubicBezTo>
                  <a:cubicBezTo>
                    <a:pt x="610762" y="30690"/>
                    <a:pt x="603520" y="38085"/>
                    <a:pt x="603520" y="55341"/>
                  </a:cubicBezTo>
                  <a:lnTo>
                    <a:pt x="603520" y="118939"/>
                  </a:lnTo>
                  <a:cubicBezTo>
                    <a:pt x="603520" y="136564"/>
                    <a:pt x="610762" y="143590"/>
                    <a:pt x="633101" y="143590"/>
                  </a:cubicBezTo>
                  <a:cubicBezTo>
                    <a:pt x="647179" y="143321"/>
                    <a:pt x="661221" y="141920"/>
                    <a:pt x="675079" y="139399"/>
                  </a:cubicBezTo>
                  <a:lnTo>
                    <a:pt x="678638" y="166392"/>
                  </a:lnTo>
                  <a:cubicBezTo>
                    <a:pt x="663406" y="170105"/>
                    <a:pt x="647793" y="171968"/>
                    <a:pt x="632119" y="171938"/>
                  </a:cubicBezTo>
                  <a:cubicBezTo>
                    <a:pt x="589405" y="171938"/>
                    <a:pt x="570748" y="154313"/>
                    <a:pt x="570748" y="123993"/>
                  </a:cubicBezTo>
                  <a:close/>
                  <a:moveTo>
                    <a:pt x="747619" y="172554"/>
                  </a:moveTo>
                  <a:cubicBezTo>
                    <a:pt x="704659" y="172554"/>
                    <a:pt x="693122" y="149752"/>
                    <a:pt x="693122" y="124855"/>
                  </a:cubicBezTo>
                  <a:lnTo>
                    <a:pt x="693122" y="94165"/>
                  </a:lnTo>
                  <a:cubicBezTo>
                    <a:pt x="693122" y="69515"/>
                    <a:pt x="704659" y="46466"/>
                    <a:pt x="747619" y="46466"/>
                  </a:cubicBezTo>
                  <a:cubicBezTo>
                    <a:pt x="790578" y="46466"/>
                    <a:pt x="802116" y="69391"/>
                    <a:pt x="802116" y="94165"/>
                  </a:cubicBezTo>
                  <a:lnTo>
                    <a:pt x="802116" y="124609"/>
                  </a:lnTo>
                  <a:cubicBezTo>
                    <a:pt x="802116" y="149506"/>
                    <a:pt x="790578" y="172554"/>
                    <a:pt x="747619" y="172554"/>
                  </a:cubicBezTo>
                  <a:close/>
                  <a:moveTo>
                    <a:pt x="747619" y="72596"/>
                  </a:moveTo>
                  <a:cubicBezTo>
                    <a:pt x="730926" y="72596"/>
                    <a:pt x="724421" y="79745"/>
                    <a:pt x="724421" y="93426"/>
                  </a:cubicBezTo>
                  <a:lnTo>
                    <a:pt x="724421" y="125841"/>
                  </a:lnTo>
                  <a:cubicBezTo>
                    <a:pt x="724421" y="139522"/>
                    <a:pt x="730926" y="146671"/>
                    <a:pt x="747619" y="146671"/>
                  </a:cubicBezTo>
                  <a:cubicBezTo>
                    <a:pt x="764312" y="146671"/>
                    <a:pt x="770817" y="139522"/>
                    <a:pt x="770817" y="125841"/>
                  </a:cubicBezTo>
                  <a:lnTo>
                    <a:pt x="770817" y="93179"/>
                  </a:lnTo>
                  <a:cubicBezTo>
                    <a:pt x="770817" y="79498"/>
                    <a:pt x="764312" y="72350"/>
                    <a:pt x="747619" y="72350"/>
                  </a:cubicBezTo>
                  <a:close/>
                  <a:moveTo>
                    <a:pt x="890490" y="73952"/>
                  </a:moveTo>
                  <a:cubicBezTo>
                    <a:pt x="879001" y="78943"/>
                    <a:pt x="867918" y="84836"/>
                    <a:pt x="857350" y="91577"/>
                  </a:cubicBezTo>
                  <a:lnTo>
                    <a:pt x="857350" y="169473"/>
                  </a:lnTo>
                  <a:lnTo>
                    <a:pt x="825928" y="169473"/>
                  </a:lnTo>
                  <a:lnTo>
                    <a:pt x="825928" y="49301"/>
                  </a:lnTo>
                  <a:lnTo>
                    <a:pt x="852440" y="49301"/>
                  </a:lnTo>
                  <a:lnTo>
                    <a:pt x="854527" y="62613"/>
                  </a:lnTo>
                  <a:cubicBezTo>
                    <a:pt x="864788" y="55963"/>
                    <a:pt x="875847" y="50622"/>
                    <a:pt x="887421" y="46713"/>
                  </a:cubicBezTo>
                  <a:close/>
                  <a:moveTo>
                    <a:pt x="1015932" y="129292"/>
                  </a:moveTo>
                  <a:cubicBezTo>
                    <a:pt x="1015932" y="156038"/>
                    <a:pt x="1003658" y="171938"/>
                    <a:pt x="974568" y="171938"/>
                  </a:cubicBezTo>
                  <a:cubicBezTo>
                    <a:pt x="963349" y="171858"/>
                    <a:pt x="952168" y="170660"/>
                    <a:pt x="941182" y="168364"/>
                  </a:cubicBezTo>
                  <a:lnTo>
                    <a:pt x="941182" y="217665"/>
                  </a:lnTo>
                  <a:lnTo>
                    <a:pt x="909760" y="222348"/>
                  </a:lnTo>
                  <a:lnTo>
                    <a:pt x="909760" y="49301"/>
                  </a:lnTo>
                  <a:lnTo>
                    <a:pt x="934309" y="49301"/>
                  </a:lnTo>
                  <a:lnTo>
                    <a:pt x="937377" y="59408"/>
                  </a:lnTo>
                  <a:cubicBezTo>
                    <a:pt x="948989" y="51259"/>
                    <a:pt x="962858" y="46950"/>
                    <a:pt x="977023" y="47083"/>
                  </a:cubicBezTo>
                  <a:cubicBezTo>
                    <a:pt x="1002185" y="47083"/>
                    <a:pt x="1015563" y="61503"/>
                    <a:pt x="1015563" y="88989"/>
                  </a:cubicBezTo>
                  <a:close/>
                  <a:moveTo>
                    <a:pt x="941182" y="142850"/>
                  </a:moveTo>
                  <a:cubicBezTo>
                    <a:pt x="950302" y="144809"/>
                    <a:pt x="959593" y="145882"/>
                    <a:pt x="968922" y="146055"/>
                  </a:cubicBezTo>
                  <a:cubicBezTo>
                    <a:pt x="980214" y="146055"/>
                    <a:pt x="984633" y="140878"/>
                    <a:pt x="984633" y="130032"/>
                  </a:cubicBezTo>
                  <a:lnTo>
                    <a:pt x="984633" y="87633"/>
                  </a:lnTo>
                  <a:cubicBezTo>
                    <a:pt x="984633" y="77773"/>
                    <a:pt x="980705" y="72350"/>
                    <a:pt x="969167" y="72350"/>
                  </a:cubicBezTo>
                  <a:cubicBezTo>
                    <a:pt x="958881" y="72658"/>
                    <a:pt x="949013" y="76485"/>
                    <a:pt x="941182" y="83196"/>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Nomad 2 Speaker">
  <p:cSld name="CUSTOM_2_1_1_1_1_1_1_1">
    <p:bg>
      <p:bgPr>
        <a:blipFill>
          <a:blip r:embed="rId2">
            <a:alphaModFix/>
          </a:blip>
          <a:stretch>
            <a:fillRect/>
          </a:stretch>
        </a:blipFill>
        <a:effectLst/>
      </p:bgPr>
    </p:bg>
    <p:spTree>
      <p:nvGrpSpPr>
        <p:cNvPr id="1" name="Shape 312"/>
        <p:cNvGrpSpPr/>
        <p:nvPr/>
      </p:nvGrpSpPr>
      <p:grpSpPr>
        <a:xfrm>
          <a:off x="0" y="0"/>
          <a:ext cx="0" cy="0"/>
          <a:chOff x="0" y="0"/>
          <a:chExt cx="0" cy="0"/>
        </a:xfrm>
      </p:grpSpPr>
      <p:sp>
        <p:nvSpPr>
          <p:cNvPr id="313" name="Google Shape;313;p28"/>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314" name="Google Shape;314;p28"/>
          <p:cNvGrpSpPr/>
          <p:nvPr/>
        </p:nvGrpSpPr>
        <p:grpSpPr>
          <a:xfrm>
            <a:off x="457200" y="457200"/>
            <a:ext cx="1060824" cy="318252"/>
            <a:chOff x="1202449" y="1260044"/>
            <a:chExt cx="3141321" cy="947179"/>
          </a:xfrm>
        </p:grpSpPr>
        <p:sp>
          <p:nvSpPr>
            <p:cNvPr id="315" name="Google Shape;315;p28"/>
            <p:cNvSpPr/>
            <p:nvPr/>
          </p:nvSpPr>
          <p:spPr>
            <a:xfrm>
              <a:off x="2259737" y="1549460"/>
              <a:ext cx="407334" cy="493047"/>
            </a:xfrm>
            <a:custGeom>
              <a:avLst/>
              <a:gdLst/>
              <a:ahLst/>
              <a:cxnLst/>
              <a:rect l="l" t="t" r="r" b="b"/>
              <a:pathLst>
                <a:path w="407334" h="493047" extrusionOk="0">
                  <a:moveTo>
                    <a:pt x="92745" y="119193"/>
                  </a:moveTo>
                  <a:lnTo>
                    <a:pt x="92745" y="493048"/>
                  </a:lnTo>
                  <a:lnTo>
                    <a:pt x="0" y="493048"/>
                  </a:lnTo>
                  <a:lnTo>
                    <a:pt x="0" y="0"/>
                  </a:lnTo>
                  <a:lnTo>
                    <a:pt x="125762" y="0"/>
                  </a:lnTo>
                  <a:lnTo>
                    <a:pt x="315332" y="374589"/>
                  </a:lnTo>
                  <a:lnTo>
                    <a:pt x="315332" y="0"/>
                  </a:lnTo>
                  <a:lnTo>
                    <a:pt x="407334" y="0"/>
                  </a:lnTo>
                  <a:lnTo>
                    <a:pt x="407334" y="493048"/>
                  </a:lnTo>
                  <a:lnTo>
                    <a:pt x="281325" y="493048"/>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6" name="Google Shape;316;p28"/>
            <p:cNvSpPr/>
            <p:nvPr/>
          </p:nvSpPr>
          <p:spPr>
            <a:xfrm>
              <a:off x="2732487" y="1674527"/>
              <a:ext cx="317186" cy="375323"/>
            </a:xfrm>
            <a:custGeom>
              <a:avLst/>
              <a:gdLst/>
              <a:ahLst/>
              <a:cxnLst/>
              <a:rect l="l" t="t" r="r" b="b"/>
              <a:pathLst>
                <a:path w="317186" h="375323" extrusionOk="0">
                  <a:moveTo>
                    <a:pt x="158655" y="375323"/>
                  </a:moveTo>
                  <a:cubicBezTo>
                    <a:pt x="33759" y="375323"/>
                    <a:pt x="0" y="307283"/>
                    <a:pt x="0" y="233246"/>
                  </a:cubicBezTo>
                  <a:lnTo>
                    <a:pt x="0" y="142199"/>
                  </a:lnTo>
                  <a:cubicBezTo>
                    <a:pt x="0" y="68163"/>
                    <a:pt x="33759" y="0"/>
                    <a:pt x="158655" y="0"/>
                  </a:cubicBezTo>
                  <a:cubicBezTo>
                    <a:pt x="283551" y="0"/>
                    <a:pt x="317187" y="68163"/>
                    <a:pt x="317187" y="142199"/>
                  </a:cubicBezTo>
                  <a:lnTo>
                    <a:pt x="317187" y="233246"/>
                  </a:lnTo>
                  <a:cubicBezTo>
                    <a:pt x="317187" y="307528"/>
                    <a:pt x="283551" y="375323"/>
                    <a:pt x="158655" y="375323"/>
                  </a:cubicBezTo>
                  <a:close/>
                  <a:moveTo>
                    <a:pt x="158655" y="77096"/>
                  </a:moveTo>
                  <a:cubicBezTo>
                    <a:pt x="110057" y="77096"/>
                    <a:pt x="91261" y="98512"/>
                    <a:pt x="91261" y="139262"/>
                  </a:cubicBezTo>
                  <a:lnTo>
                    <a:pt x="91261" y="236183"/>
                  </a:lnTo>
                  <a:cubicBezTo>
                    <a:pt x="91261" y="276934"/>
                    <a:pt x="110057" y="298349"/>
                    <a:pt x="158655" y="298349"/>
                  </a:cubicBezTo>
                  <a:cubicBezTo>
                    <a:pt x="207253" y="298349"/>
                    <a:pt x="225926" y="276934"/>
                    <a:pt x="225926" y="236183"/>
                  </a:cubicBezTo>
                  <a:lnTo>
                    <a:pt x="225926" y="139262"/>
                  </a:lnTo>
                  <a:cubicBezTo>
                    <a:pt x="225926" y="98512"/>
                    <a:pt x="207253" y="77096"/>
                    <a:pt x="158655" y="77096"/>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7" name="Google Shape;317;p28"/>
            <p:cNvSpPr/>
            <p:nvPr/>
          </p:nvSpPr>
          <p:spPr>
            <a:xfrm>
              <a:off x="3111751" y="1674527"/>
              <a:ext cx="522585" cy="367980"/>
            </a:xfrm>
            <a:custGeom>
              <a:avLst/>
              <a:gdLst/>
              <a:ahLst/>
              <a:cxnLst/>
              <a:rect l="l" t="t" r="r" b="b"/>
              <a:pathLst>
                <a:path w="522585" h="367980" extrusionOk="0">
                  <a:moveTo>
                    <a:pt x="215415" y="367981"/>
                  </a:moveTo>
                  <a:lnTo>
                    <a:pt x="215415" y="116256"/>
                  </a:lnTo>
                  <a:cubicBezTo>
                    <a:pt x="215415" y="97043"/>
                    <a:pt x="207253" y="87376"/>
                    <a:pt x="186355" y="87376"/>
                  </a:cubicBezTo>
                  <a:cubicBezTo>
                    <a:pt x="165456" y="87376"/>
                    <a:pt x="124525" y="100714"/>
                    <a:pt x="91261" y="117724"/>
                  </a:cubicBezTo>
                  <a:lnTo>
                    <a:pt x="91261" y="367981"/>
                  </a:lnTo>
                  <a:lnTo>
                    <a:pt x="0" y="367981"/>
                  </a:lnTo>
                  <a:lnTo>
                    <a:pt x="0" y="7465"/>
                  </a:lnTo>
                  <a:lnTo>
                    <a:pt x="69249" y="7465"/>
                  </a:lnTo>
                  <a:lnTo>
                    <a:pt x="78153" y="37814"/>
                  </a:lnTo>
                  <a:cubicBezTo>
                    <a:pt x="123585" y="15266"/>
                    <a:pt x="173297" y="2385"/>
                    <a:pt x="224071" y="0"/>
                  </a:cubicBezTo>
                  <a:cubicBezTo>
                    <a:pt x="259190" y="0"/>
                    <a:pt x="280954" y="14073"/>
                    <a:pt x="292949" y="38548"/>
                  </a:cubicBezTo>
                  <a:cubicBezTo>
                    <a:pt x="338654" y="15336"/>
                    <a:pt x="388897" y="2187"/>
                    <a:pt x="440228" y="0"/>
                  </a:cubicBezTo>
                  <a:cubicBezTo>
                    <a:pt x="500821" y="0"/>
                    <a:pt x="522585" y="42219"/>
                    <a:pt x="522585" y="106588"/>
                  </a:cubicBezTo>
                  <a:lnTo>
                    <a:pt x="522585" y="367981"/>
                  </a:lnTo>
                  <a:lnTo>
                    <a:pt x="431324" y="367981"/>
                  </a:lnTo>
                  <a:lnTo>
                    <a:pt x="431324" y="116256"/>
                  </a:lnTo>
                  <a:cubicBezTo>
                    <a:pt x="431324" y="97043"/>
                    <a:pt x="423039" y="87376"/>
                    <a:pt x="402141" y="87376"/>
                  </a:cubicBezTo>
                  <a:cubicBezTo>
                    <a:pt x="368691" y="90809"/>
                    <a:pt x="336329" y="101149"/>
                    <a:pt x="307170" y="117724"/>
                  </a:cubicBezTo>
                  <a:lnTo>
                    <a:pt x="307170" y="367981"/>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8" name="Google Shape;318;p28"/>
            <p:cNvSpPr/>
            <p:nvPr/>
          </p:nvSpPr>
          <p:spPr>
            <a:xfrm>
              <a:off x="3694311" y="1674527"/>
              <a:ext cx="285282" cy="375323"/>
            </a:xfrm>
            <a:custGeom>
              <a:avLst/>
              <a:gdLst/>
              <a:ahLst/>
              <a:cxnLst/>
              <a:rect l="l" t="t" r="r" b="b"/>
              <a:pathLst>
                <a:path w="285282" h="375323" extrusionOk="0">
                  <a:moveTo>
                    <a:pt x="284417" y="367981"/>
                  </a:moveTo>
                  <a:lnTo>
                    <a:pt x="210221" y="367981"/>
                  </a:lnTo>
                  <a:lnTo>
                    <a:pt x="203544" y="343506"/>
                  </a:lnTo>
                  <a:cubicBezTo>
                    <a:pt x="171281" y="364291"/>
                    <a:pt x="133602" y="375345"/>
                    <a:pt x="95094" y="375323"/>
                  </a:cubicBezTo>
                  <a:cubicBezTo>
                    <a:pt x="28442" y="375323"/>
                    <a:pt x="0" y="330167"/>
                    <a:pt x="0" y="268001"/>
                  </a:cubicBezTo>
                  <a:cubicBezTo>
                    <a:pt x="0" y="194576"/>
                    <a:pt x="32275" y="166674"/>
                    <a:pt x="106224" y="166674"/>
                  </a:cubicBezTo>
                  <a:lnTo>
                    <a:pt x="193774" y="166674"/>
                  </a:lnTo>
                  <a:lnTo>
                    <a:pt x="193774" y="128861"/>
                  </a:lnTo>
                  <a:cubicBezTo>
                    <a:pt x="193774" y="88844"/>
                    <a:pt x="182522" y="74771"/>
                    <a:pt x="124278" y="74771"/>
                  </a:cubicBezTo>
                  <a:cubicBezTo>
                    <a:pt x="90309" y="75164"/>
                    <a:pt x="56463" y="78894"/>
                    <a:pt x="23248" y="85907"/>
                  </a:cubicBezTo>
                  <a:lnTo>
                    <a:pt x="11995" y="17010"/>
                  </a:lnTo>
                  <a:cubicBezTo>
                    <a:pt x="52691" y="5921"/>
                    <a:pt x="94686" y="201"/>
                    <a:pt x="136891" y="0"/>
                  </a:cubicBezTo>
                  <a:cubicBezTo>
                    <a:pt x="251400" y="0"/>
                    <a:pt x="285283" y="40017"/>
                    <a:pt x="285283" y="130329"/>
                  </a:cubicBezTo>
                  <a:close/>
                  <a:moveTo>
                    <a:pt x="193156" y="231778"/>
                  </a:moveTo>
                  <a:lnTo>
                    <a:pt x="125885" y="231778"/>
                  </a:lnTo>
                  <a:cubicBezTo>
                    <a:pt x="95960" y="231778"/>
                    <a:pt x="87675" y="239854"/>
                    <a:pt x="87675" y="267266"/>
                  </a:cubicBezTo>
                  <a:cubicBezTo>
                    <a:pt x="87675" y="292476"/>
                    <a:pt x="95960" y="303979"/>
                    <a:pt x="124773" y="303979"/>
                  </a:cubicBezTo>
                  <a:cubicBezTo>
                    <a:pt x="148911" y="303618"/>
                    <a:pt x="172567" y="297219"/>
                    <a:pt x="193527" y="28537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9" name="Google Shape;319;p28"/>
            <p:cNvSpPr/>
            <p:nvPr/>
          </p:nvSpPr>
          <p:spPr>
            <a:xfrm>
              <a:off x="4034869" y="1522415"/>
              <a:ext cx="308901" cy="527435"/>
            </a:xfrm>
            <a:custGeom>
              <a:avLst/>
              <a:gdLst/>
              <a:ahLst/>
              <a:cxnLst/>
              <a:rect l="l" t="t" r="r" b="b"/>
              <a:pathLst>
                <a:path w="308901" h="527435" extrusionOk="0">
                  <a:moveTo>
                    <a:pt x="0" y="279504"/>
                  </a:moveTo>
                  <a:cubicBezTo>
                    <a:pt x="0" y="199471"/>
                    <a:pt x="35861" y="152112"/>
                    <a:pt x="120444" y="152112"/>
                  </a:cubicBezTo>
                  <a:cubicBezTo>
                    <a:pt x="153103" y="152473"/>
                    <a:pt x="185650" y="155956"/>
                    <a:pt x="217641" y="162514"/>
                  </a:cubicBezTo>
                  <a:lnTo>
                    <a:pt x="217641" y="12237"/>
                  </a:lnTo>
                  <a:lnTo>
                    <a:pt x="308901" y="0"/>
                  </a:lnTo>
                  <a:lnTo>
                    <a:pt x="308901" y="520092"/>
                  </a:lnTo>
                  <a:lnTo>
                    <a:pt x="236313" y="520092"/>
                  </a:lnTo>
                  <a:lnTo>
                    <a:pt x="227410" y="489743"/>
                  </a:lnTo>
                  <a:cubicBezTo>
                    <a:pt x="194108" y="514292"/>
                    <a:pt x="153684" y="527514"/>
                    <a:pt x="112159" y="527435"/>
                  </a:cubicBezTo>
                  <a:cubicBezTo>
                    <a:pt x="38829" y="527435"/>
                    <a:pt x="0" y="484604"/>
                    <a:pt x="0" y="402368"/>
                  </a:cubicBezTo>
                  <a:close/>
                  <a:moveTo>
                    <a:pt x="217641" y="239365"/>
                  </a:moveTo>
                  <a:cubicBezTo>
                    <a:pt x="191116" y="233534"/>
                    <a:pt x="164059" y="230337"/>
                    <a:pt x="136891" y="229820"/>
                  </a:cubicBezTo>
                  <a:cubicBezTo>
                    <a:pt x="103998" y="229820"/>
                    <a:pt x="91261" y="245361"/>
                    <a:pt x="91261" y="277913"/>
                  </a:cubicBezTo>
                  <a:lnTo>
                    <a:pt x="91261" y="404571"/>
                  </a:lnTo>
                  <a:cubicBezTo>
                    <a:pt x="91261" y="434185"/>
                    <a:pt x="102390" y="450461"/>
                    <a:pt x="136149" y="450461"/>
                  </a:cubicBezTo>
                  <a:cubicBezTo>
                    <a:pt x="166322" y="449386"/>
                    <a:pt x="195159" y="437866"/>
                    <a:pt x="217641" y="41791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0" name="Google Shape;320;p28"/>
            <p:cNvSpPr/>
            <p:nvPr/>
          </p:nvSpPr>
          <p:spPr>
            <a:xfrm>
              <a:off x="1202449" y="1384376"/>
              <a:ext cx="720192" cy="822847"/>
            </a:xfrm>
            <a:custGeom>
              <a:avLst/>
              <a:gdLst/>
              <a:ahLst/>
              <a:cxnLst/>
              <a:rect l="l" t="t" r="r" b="b"/>
              <a:pathLst>
                <a:path w="720192" h="822847" extrusionOk="0">
                  <a:moveTo>
                    <a:pt x="360096" y="0"/>
                  </a:moveTo>
                  <a:lnTo>
                    <a:pt x="0" y="206079"/>
                  </a:lnTo>
                  <a:lnTo>
                    <a:pt x="0" y="617136"/>
                  </a:lnTo>
                  <a:lnTo>
                    <a:pt x="360096" y="822847"/>
                  </a:lnTo>
                  <a:lnTo>
                    <a:pt x="720193" y="617136"/>
                  </a:lnTo>
                  <a:lnTo>
                    <a:pt x="720193" y="206079"/>
                  </a:lnTo>
                  <a:close/>
                  <a:moveTo>
                    <a:pt x="520854" y="452786"/>
                  </a:moveTo>
                  <a:lnTo>
                    <a:pt x="424894" y="507610"/>
                  </a:lnTo>
                  <a:lnTo>
                    <a:pt x="309149" y="444832"/>
                  </a:lnTo>
                  <a:lnTo>
                    <a:pt x="309149" y="576018"/>
                  </a:lnTo>
                  <a:lnTo>
                    <a:pt x="200205" y="644425"/>
                  </a:lnTo>
                  <a:lnTo>
                    <a:pt x="200205" y="370183"/>
                  </a:lnTo>
                  <a:lnTo>
                    <a:pt x="286766" y="317929"/>
                  </a:lnTo>
                  <a:lnTo>
                    <a:pt x="406592" y="380463"/>
                  </a:lnTo>
                  <a:lnTo>
                    <a:pt x="406592" y="246585"/>
                  </a:lnTo>
                  <a:lnTo>
                    <a:pt x="521101" y="178545"/>
                  </a:lnTo>
                  <a:close/>
                </a:path>
              </a:pathLst>
            </a:custGeom>
            <a:solidFill>
              <a:srgbClr val="00CA8E"/>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1" name="Google Shape;321;p28"/>
            <p:cNvSpPr/>
            <p:nvPr/>
          </p:nvSpPr>
          <p:spPr>
            <a:xfrm>
              <a:off x="2260726" y="1260044"/>
              <a:ext cx="1023653" cy="220763"/>
            </a:xfrm>
            <a:custGeom>
              <a:avLst/>
              <a:gdLst/>
              <a:ahLst/>
              <a:cxnLst/>
              <a:rect l="l" t="t" r="r" b="b"/>
              <a:pathLst>
                <a:path w="1023653" h="220763" extrusionOk="0">
                  <a:moveTo>
                    <a:pt x="96702" y="168632"/>
                  </a:moveTo>
                  <a:lnTo>
                    <a:pt x="96702" y="99368"/>
                  </a:lnTo>
                  <a:lnTo>
                    <a:pt x="32646" y="99368"/>
                  </a:lnTo>
                  <a:lnTo>
                    <a:pt x="32646" y="168632"/>
                  </a:lnTo>
                  <a:lnTo>
                    <a:pt x="0" y="168632"/>
                  </a:lnTo>
                  <a:lnTo>
                    <a:pt x="0" y="2325"/>
                  </a:lnTo>
                  <a:lnTo>
                    <a:pt x="32646" y="2325"/>
                  </a:lnTo>
                  <a:lnTo>
                    <a:pt x="32646" y="72079"/>
                  </a:lnTo>
                  <a:lnTo>
                    <a:pt x="96702" y="72079"/>
                  </a:lnTo>
                  <a:lnTo>
                    <a:pt x="96702" y="2325"/>
                  </a:lnTo>
                  <a:lnTo>
                    <a:pt x="128853" y="2325"/>
                  </a:lnTo>
                  <a:lnTo>
                    <a:pt x="128853" y="168632"/>
                  </a:lnTo>
                  <a:close/>
                  <a:moveTo>
                    <a:pt x="249050" y="168632"/>
                  </a:moveTo>
                  <a:lnTo>
                    <a:pt x="223205" y="168632"/>
                  </a:lnTo>
                  <a:lnTo>
                    <a:pt x="220856" y="160433"/>
                  </a:lnTo>
                  <a:cubicBezTo>
                    <a:pt x="209739" y="167338"/>
                    <a:pt x="196891" y="171025"/>
                    <a:pt x="183758" y="171080"/>
                  </a:cubicBezTo>
                  <a:cubicBezTo>
                    <a:pt x="160634" y="171080"/>
                    <a:pt x="150865" y="156028"/>
                    <a:pt x="150865" y="135346"/>
                  </a:cubicBezTo>
                  <a:cubicBezTo>
                    <a:pt x="150865" y="110871"/>
                    <a:pt x="161994" y="101571"/>
                    <a:pt x="187962" y="101571"/>
                  </a:cubicBezTo>
                  <a:lnTo>
                    <a:pt x="218383" y="101571"/>
                  </a:lnTo>
                  <a:lnTo>
                    <a:pt x="218383" y="89334"/>
                  </a:lnTo>
                  <a:cubicBezTo>
                    <a:pt x="218383" y="75995"/>
                    <a:pt x="214426" y="71344"/>
                    <a:pt x="193651" y="71344"/>
                  </a:cubicBezTo>
                  <a:cubicBezTo>
                    <a:pt x="181891" y="71457"/>
                    <a:pt x="170175" y="72686"/>
                    <a:pt x="158655" y="75016"/>
                  </a:cubicBezTo>
                  <a:lnTo>
                    <a:pt x="154698" y="52132"/>
                  </a:lnTo>
                  <a:cubicBezTo>
                    <a:pt x="168821" y="48414"/>
                    <a:pt x="183362" y="46482"/>
                    <a:pt x="197979" y="46380"/>
                  </a:cubicBezTo>
                  <a:cubicBezTo>
                    <a:pt x="237674" y="46380"/>
                    <a:pt x="249297" y="59719"/>
                    <a:pt x="249297" y="89823"/>
                  </a:cubicBezTo>
                  <a:close/>
                  <a:moveTo>
                    <a:pt x="217517" y="123231"/>
                  </a:moveTo>
                  <a:lnTo>
                    <a:pt x="194145" y="123231"/>
                  </a:lnTo>
                  <a:cubicBezTo>
                    <a:pt x="183758" y="123231"/>
                    <a:pt x="180914" y="125924"/>
                    <a:pt x="180914" y="135469"/>
                  </a:cubicBezTo>
                  <a:cubicBezTo>
                    <a:pt x="180914" y="145014"/>
                    <a:pt x="183758" y="147706"/>
                    <a:pt x="193280" y="147706"/>
                  </a:cubicBezTo>
                  <a:cubicBezTo>
                    <a:pt x="201614" y="147583"/>
                    <a:pt x="209801" y="145484"/>
                    <a:pt x="217146" y="141588"/>
                  </a:cubicBezTo>
                  <a:close/>
                  <a:moveTo>
                    <a:pt x="315332" y="171325"/>
                  </a:moveTo>
                  <a:cubicBezTo>
                    <a:pt x="300554" y="171125"/>
                    <a:pt x="285888" y="168775"/>
                    <a:pt x="271804" y="164349"/>
                  </a:cubicBezTo>
                  <a:lnTo>
                    <a:pt x="276132" y="141465"/>
                  </a:lnTo>
                  <a:cubicBezTo>
                    <a:pt x="288226" y="144730"/>
                    <a:pt x="300690" y="146457"/>
                    <a:pt x="313230" y="146605"/>
                  </a:cubicBezTo>
                  <a:cubicBezTo>
                    <a:pt x="327203" y="146605"/>
                    <a:pt x="329305" y="143668"/>
                    <a:pt x="329305" y="134367"/>
                  </a:cubicBezTo>
                  <a:cubicBezTo>
                    <a:pt x="329305" y="125067"/>
                    <a:pt x="327821" y="123231"/>
                    <a:pt x="307294" y="118581"/>
                  </a:cubicBezTo>
                  <a:cubicBezTo>
                    <a:pt x="276503" y="111483"/>
                    <a:pt x="272793" y="104018"/>
                    <a:pt x="272793" y="80890"/>
                  </a:cubicBezTo>
                  <a:cubicBezTo>
                    <a:pt x="272793" y="57761"/>
                    <a:pt x="283922" y="46135"/>
                    <a:pt x="320031" y="46135"/>
                  </a:cubicBezTo>
                  <a:cubicBezTo>
                    <a:pt x="332768" y="46128"/>
                    <a:pt x="345467" y="47565"/>
                    <a:pt x="357871" y="50418"/>
                  </a:cubicBezTo>
                  <a:lnTo>
                    <a:pt x="354779" y="74893"/>
                  </a:lnTo>
                  <a:cubicBezTo>
                    <a:pt x="343303" y="72900"/>
                    <a:pt x="331679" y="71754"/>
                    <a:pt x="320031" y="71467"/>
                  </a:cubicBezTo>
                  <a:cubicBezTo>
                    <a:pt x="306305" y="71467"/>
                    <a:pt x="303955" y="74404"/>
                    <a:pt x="303955" y="81746"/>
                  </a:cubicBezTo>
                  <a:cubicBezTo>
                    <a:pt x="303955" y="91414"/>
                    <a:pt x="304697" y="92148"/>
                    <a:pt x="321762" y="96309"/>
                  </a:cubicBezTo>
                  <a:cubicBezTo>
                    <a:pt x="357005" y="105120"/>
                    <a:pt x="360467" y="109648"/>
                    <a:pt x="360467" y="134245"/>
                  </a:cubicBezTo>
                  <a:cubicBezTo>
                    <a:pt x="360467" y="158842"/>
                    <a:pt x="353419" y="171325"/>
                    <a:pt x="315332" y="171325"/>
                  </a:cubicBezTo>
                  <a:close/>
                  <a:moveTo>
                    <a:pt x="460013" y="168877"/>
                  </a:moveTo>
                  <a:lnTo>
                    <a:pt x="460013" y="84806"/>
                  </a:lnTo>
                  <a:cubicBezTo>
                    <a:pt x="460013" y="78442"/>
                    <a:pt x="457169" y="75260"/>
                    <a:pt x="449997" y="75260"/>
                  </a:cubicBezTo>
                  <a:cubicBezTo>
                    <a:pt x="438422" y="76606"/>
                    <a:pt x="427206" y="80137"/>
                    <a:pt x="416980" y="85662"/>
                  </a:cubicBezTo>
                  <a:lnTo>
                    <a:pt x="416980" y="168999"/>
                  </a:lnTo>
                  <a:lnTo>
                    <a:pt x="385447" y="168999"/>
                  </a:lnTo>
                  <a:lnTo>
                    <a:pt x="385447" y="0"/>
                  </a:lnTo>
                  <a:lnTo>
                    <a:pt x="416980" y="4650"/>
                  </a:lnTo>
                  <a:lnTo>
                    <a:pt x="416980" y="57761"/>
                  </a:lnTo>
                  <a:cubicBezTo>
                    <a:pt x="431262" y="50827"/>
                    <a:pt x="446844" y="46870"/>
                    <a:pt x="462734" y="46135"/>
                  </a:cubicBezTo>
                  <a:cubicBezTo>
                    <a:pt x="483756" y="46135"/>
                    <a:pt x="491299" y="60208"/>
                    <a:pt x="491299" y="81624"/>
                  </a:cubicBezTo>
                  <a:lnTo>
                    <a:pt x="491299" y="168632"/>
                  </a:lnTo>
                  <a:close/>
                  <a:moveTo>
                    <a:pt x="518257" y="31940"/>
                  </a:moveTo>
                  <a:lnTo>
                    <a:pt x="518257" y="2325"/>
                  </a:lnTo>
                  <a:lnTo>
                    <a:pt x="549295" y="2325"/>
                  </a:lnTo>
                  <a:lnTo>
                    <a:pt x="549295" y="31695"/>
                  </a:lnTo>
                  <a:close/>
                  <a:moveTo>
                    <a:pt x="518257" y="168877"/>
                  </a:moveTo>
                  <a:lnTo>
                    <a:pt x="518257" y="48950"/>
                  </a:lnTo>
                  <a:lnTo>
                    <a:pt x="549295" y="48950"/>
                  </a:lnTo>
                  <a:lnTo>
                    <a:pt x="549295" y="168877"/>
                  </a:lnTo>
                  <a:close/>
                  <a:moveTo>
                    <a:pt x="575140" y="49929"/>
                  </a:moveTo>
                  <a:cubicBezTo>
                    <a:pt x="575140" y="19825"/>
                    <a:pt x="593442" y="2325"/>
                    <a:pt x="636970" y="2325"/>
                  </a:cubicBezTo>
                  <a:cubicBezTo>
                    <a:pt x="652786" y="2325"/>
                    <a:pt x="668553" y="4132"/>
                    <a:pt x="683961" y="7710"/>
                  </a:cubicBezTo>
                  <a:lnTo>
                    <a:pt x="680251" y="34632"/>
                  </a:lnTo>
                  <a:cubicBezTo>
                    <a:pt x="666327" y="32136"/>
                    <a:pt x="652230" y="30745"/>
                    <a:pt x="638083" y="30471"/>
                  </a:cubicBezTo>
                  <a:cubicBezTo>
                    <a:pt x="615453" y="30471"/>
                    <a:pt x="608281" y="37814"/>
                    <a:pt x="608281" y="54946"/>
                  </a:cubicBezTo>
                  <a:lnTo>
                    <a:pt x="608281" y="118092"/>
                  </a:lnTo>
                  <a:cubicBezTo>
                    <a:pt x="608281" y="135591"/>
                    <a:pt x="615453" y="142566"/>
                    <a:pt x="638083" y="142566"/>
                  </a:cubicBezTo>
                  <a:cubicBezTo>
                    <a:pt x="652230" y="142292"/>
                    <a:pt x="666327" y="140901"/>
                    <a:pt x="680251" y="138406"/>
                  </a:cubicBezTo>
                  <a:lnTo>
                    <a:pt x="683961" y="165206"/>
                  </a:lnTo>
                  <a:cubicBezTo>
                    <a:pt x="668577" y="168886"/>
                    <a:pt x="652798" y="170735"/>
                    <a:pt x="636970" y="170713"/>
                  </a:cubicBezTo>
                  <a:cubicBezTo>
                    <a:pt x="593937" y="170713"/>
                    <a:pt x="575140" y="153213"/>
                    <a:pt x="575140" y="123109"/>
                  </a:cubicBezTo>
                  <a:close/>
                  <a:moveTo>
                    <a:pt x="753334" y="171325"/>
                  </a:moveTo>
                  <a:cubicBezTo>
                    <a:pt x="710053" y="171325"/>
                    <a:pt x="698305" y="148685"/>
                    <a:pt x="698305" y="123966"/>
                  </a:cubicBezTo>
                  <a:lnTo>
                    <a:pt x="698305" y="93494"/>
                  </a:lnTo>
                  <a:cubicBezTo>
                    <a:pt x="698305" y="69019"/>
                    <a:pt x="710053" y="46135"/>
                    <a:pt x="753334" y="46135"/>
                  </a:cubicBezTo>
                  <a:cubicBezTo>
                    <a:pt x="796614" y="46135"/>
                    <a:pt x="808238" y="68897"/>
                    <a:pt x="808238" y="93494"/>
                  </a:cubicBezTo>
                  <a:lnTo>
                    <a:pt x="808238" y="123721"/>
                  </a:lnTo>
                  <a:cubicBezTo>
                    <a:pt x="808238" y="148440"/>
                    <a:pt x="796614" y="171325"/>
                    <a:pt x="753334" y="171325"/>
                  </a:cubicBezTo>
                  <a:close/>
                  <a:moveTo>
                    <a:pt x="753334" y="72079"/>
                  </a:moveTo>
                  <a:cubicBezTo>
                    <a:pt x="736392" y="72079"/>
                    <a:pt x="729962" y="79176"/>
                    <a:pt x="729962" y="92760"/>
                  </a:cubicBezTo>
                  <a:lnTo>
                    <a:pt x="729962" y="124945"/>
                  </a:lnTo>
                  <a:cubicBezTo>
                    <a:pt x="729962" y="138528"/>
                    <a:pt x="736392" y="145626"/>
                    <a:pt x="753334" y="145626"/>
                  </a:cubicBezTo>
                  <a:cubicBezTo>
                    <a:pt x="770275" y="145626"/>
                    <a:pt x="776582" y="138528"/>
                    <a:pt x="776582" y="124945"/>
                  </a:cubicBezTo>
                  <a:lnTo>
                    <a:pt x="776582" y="92515"/>
                  </a:lnTo>
                  <a:cubicBezTo>
                    <a:pt x="776582" y="78932"/>
                    <a:pt x="770151" y="71834"/>
                    <a:pt x="753334" y="71834"/>
                  </a:cubicBezTo>
                  <a:close/>
                  <a:moveTo>
                    <a:pt x="897273" y="73425"/>
                  </a:moveTo>
                  <a:cubicBezTo>
                    <a:pt x="885662" y="78380"/>
                    <a:pt x="874446" y="84231"/>
                    <a:pt x="863761" y="90924"/>
                  </a:cubicBezTo>
                  <a:lnTo>
                    <a:pt x="863761" y="168265"/>
                  </a:lnTo>
                  <a:lnTo>
                    <a:pt x="832228" y="168265"/>
                  </a:lnTo>
                  <a:lnTo>
                    <a:pt x="832228" y="48950"/>
                  </a:lnTo>
                  <a:lnTo>
                    <a:pt x="858444" y="48950"/>
                  </a:lnTo>
                  <a:lnTo>
                    <a:pt x="860423" y="62166"/>
                  </a:lnTo>
                  <a:cubicBezTo>
                    <a:pt x="870823" y="55584"/>
                    <a:pt x="881989" y="50282"/>
                    <a:pt x="893687" y="46380"/>
                  </a:cubicBezTo>
                  <a:close/>
                  <a:moveTo>
                    <a:pt x="1023653" y="128371"/>
                  </a:moveTo>
                  <a:cubicBezTo>
                    <a:pt x="1023653" y="154926"/>
                    <a:pt x="1011287" y="170713"/>
                    <a:pt x="981856" y="170713"/>
                  </a:cubicBezTo>
                  <a:cubicBezTo>
                    <a:pt x="970554" y="170626"/>
                    <a:pt x="959288" y="169438"/>
                    <a:pt x="948221" y="167164"/>
                  </a:cubicBezTo>
                  <a:lnTo>
                    <a:pt x="948221" y="216114"/>
                  </a:lnTo>
                  <a:lnTo>
                    <a:pt x="916564" y="220764"/>
                  </a:lnTo>
                  <a:lnTo>
                    <a:pt x="916564" y="48950"/>
                  </a:lnTo>
                  <a:lnTo>
                    <a:pt x="941296" y="48950"/>
                  </a:lnTo>
                  <a:lnTo>
                    <a:pt x="944387" y="58985"/>
                  </a:lnTo>
                  <a:cubicBezTo>
                    <a:pt x="956086" y="50894"/>
                    <a:pt x="970059" y="46616"/>
                    <a:pt x="984329" y="46747"/>
                  </a:cubicBezTo>
                  <a:cubicBezTo>
                    <a:pt x="1009680" y="46747"/>
                    <a:pt x="1023159" y="61065"/>
                    <a:pt x="1023159" y="88355"/>
                  </a:cubicBezTo>
                  <a:close/>
                  <a:moveTo>
                    <a:pt x="948221" y="141832"/>
                  </a:moveTo>
                  <a:cubicBezTo>
                    <a:pt x="957409" y="143777"/>
                    <a:pt x="966770" y="144843"/>
                    <a:pt x="976168" y="145014"/>
                  </a:cubicBezTo>
                  <a:cubicBezTo>
                    <a:pt x="987668" y="145014"/>
                    <a:pt x="991996" y="139874"/>
                    <a:pt x="991996" y="129105"/>
                  </a:cubicBezTo>
                  <a:lnTo>
                    <a:pt x="991996" y="87008"/>
                  </a:lnTo>
                  <a:cubicBezTo>
                    <a:pt x="991996" y="77218"/>
                    <a:pt x="988163" y="71834"/>
                    <a:pt x="976415" y="71834"/>
                  </a:cubicBezTo>
                  <a:cubicBezTo>
                    <a:pt x="966065" y="72188"/>
                    <a:pt x="956135" y="75982"/>
                    <a:pt x="948221" y="8260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Waypoint 2 Speaker">
  <p:cSld name="CUSTOM_2_1_1_1_1_1_1_1_1">
    <p:bg>
      <p:bgPr>
        <a:blipFill>
          <a:blip r:embed="rId2">
            <a:alphaModFix/>
          </a:blip>
          <a:stretch>
            <a:fillRect/>
          </a:stretch>
        </a:blipFill>
        <a:effectLst/>
      </p:bgPr>
    </p:bg>
    <p:spTree>
      <p:nvGrpSpPr>
        <p:cNvPr id="1" name="Shape 322"/>
        <p:cNvGrpSpPr/>
        <p:nvPr/>
      </p:nvGrpSpPr>
      <p:grpSpPr>
        <a:xfrm>
          <a:off x="0" y="0"/>
          <a:ext cx="0" cy="0"/>
          <a:chOff x="0" y="0"/>
          <a:chExt cx="0" cy="0"/>
        </a:xfrm>
      </p:grpSpPr>
      <p:sp>
        <p:nvSpPr>
          <p:cNvPr id="323" name="Google Shape;323;p29"/>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324" name="Google Shape;324;p29"/>
          <p:cNvGrpSpPr/>
          <p:nvPr/>
        </p:nvGrpSpPr>
        <p:grpSpPr>
          <a:xfrm>
            <a:off x="457200" y="457200"/>
            <a:ext cx="1407987" cy="319175"/>
            <a:chOff x="1118844" y="1261630"/>
            <a:chExt cx="4044778" cy="931354"/>
          </a:xfrm>
        </p:grpSpPr>
        <p:sp>
          <p:nvSpPr>
            <p:cNvPr id="325" name="Google Shape;325;p29"/>
            <p:cNvSpPr/>
            <p:nvPr/>
          </p:nvSpPr>
          <p:spPr>
            <a:xfrm>
              <a:off x="2363504" y="1548415"/>
              <a:ext cx="677457" cy="488637"/>
            </a:xfrm>
            <a:custGeom>
              <a:avLst/>
              <a:gdLst/>
              <a:ahLst/>
              <a:cxnLst/>
              <a:rect l="l" t="t" r="r" b="b"/>
              <a:pathLst>
                <a:path w="677457" h="488637" extrusionOk="0">
                  <a:moveTo>
                    <a:pt x="490759" y="378140"/>
                  </a:moveTo>
                  <a:lnTo>
                    <a:pt x="584843" y="0"/>
                  </a:lnTo>
                  <a:lnTo>
                    <a:pt x="677458" y="0"/>
                  </a:lnTo>
                  <a:lnTo>
                    <a:pt x="555197" y="488637"/>
                  </a:lnTo>
                  <a:lnTo>
                    <a:pt x="429261" y="488637"/>
                  </a:lnTo>
                  <a:lnTo>
                    <a:pt x="338851" y="95837"/>
                  </a:lnTo>
                  <a:lnTo>
                    <a:pt x="248442" y="488637"/>
                  </a:lnTo>
                  <a:lnTo>
                    <a:pt x="122506" y="488637"/>
                  </a:lnTo>
                  <a:lnTo>
                    <a:pt x="0" y="606"/>
                  </a:lnTo>
                  <a:lnTo>
                    <a:pt x="92615" y="606"/>
                  </a:lnTo>
                  <a:lnTo>
                    <a:pt x="186699" y="378745"/>
                  </a:lnTo>
                  <a:lnTo>
                    <a:pt x="276373" y="606"/>
                  </a:lnTo>
                  <a:lnTo>
                    <a:pt x="400840" y="60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6" name="Google Shape;326;p29"/>
            <p:cNvSpPr/>
            <p:nvPr/>
          </p:nvSpPr>
          <p:spPr>
            <a:xfrm>
              <a:off x="3037777" y="1672240"/>
              <a:ext cx="282621" cy="372081"/>
            </a:xfrm>
            <a:custGeom>
              <a:avLst/>
              <a:gdLst/>
              <a:ahLst/>
              <a:cxnLst/>
              <a:rect l="l" t="t" r="r" b="b"/>
              <a:pathLst>
                <a:path w="282621" h="372081" extrusionOk="0">
                  <a:moveTo>
                    <a:pt x="281764" y="364812"/>
                  </a:moveTo>
                  <a:lnTo>
                    <a:pt x="208260" y="364812"/>
                  </a:lnTo>
                  <a:lnTo>
                    <a:pt x="201645" y="340580"/>
                  </a:lnTo>
                  <a:cubicBezTo>
                    <a:pt x="169646" y="361101"/>
                    <a:pt x="132343" y="372040"/>
                    <a:pt x="94207" y="372082"/>
                  </a:cubicBezTo>
                  <a:cubicBezTo>
                    <a:pt x="28176" y="372082"/>
                    <a:pt x="0" y="327374"/>
                    <a:pt x="0" y="265825"/>
                  </a:cubicBezTo>
                  <a:cubicBezTo>
                    <a:pt x="0" y="193129"/>
                    <a:pt x="31974" y="165383"/>
                    <a:pt x="105233" y="165383"/>
                  </a:cubicBezTo>
                  <a:lnTo>
                    <a:pt x="191967" y="165383"/>
                  </a:lnTo>
                  <a:lnTo>
                    <a:pt x="191967" y="127581"/>
                  </a:lnTo>
                  <a:cubicBezTo>
                    <a:pt x="191967" y="87962"/>
                    <a:pt x="180819" y="74029"/>
                    <a:pt x="123119" y="74029"/>
                  </a:cubicBezTo>
                  <a:cubicBezTo>
                    <a:pt x="89466" y="74418"/>
                    <a:pt x="55936" y="78110"/>
                    <a:pt x="23031" y="85054"/>
                  </a:cubicBezTo>
                  <a:lnTo>
                    <a:pt x="11883" y="16841"/>
                  </a:lnTo>
                  <a:cubicBezTo>
                    <a:pt x="52200" y="5862"/>
                    <a:pt x="93803" y="199"/>
                    <a:pt x="135614" y="0"/>
                  </a:cubicBezTo>
                  <a:cubicBezTo>
                    <a:pt x="249055" y="0"/>
                    <a:pt x="282621" y="39619"/>
                    <a:pt x="282621" y="129035"/>
                  </a:cubicBezTo>
                  <a:close/>
                  <a:moveTo>
                    <a:pt x="191354" y="229961"/>
                  </a:moveTo>
                  <a:lnTo>
                    <a:pt x="124711" y="229961"/>
                  </a:lnTo>
                  <a:cubicBezTo>
                    <a:pt x="95065" y="229961"/>
                    <a:pt x="86857" y="238079"/>
                    <a:pt x="86857" y="265219"/>
                  </a:cubicBezTo>
                  <a:cubicBezTo>
                    <a:pt x="86857" y="290056"/>
                    <a:pt x="95065" y="301567"/>
                    <a:pt x="123608" y="301567"/>
                  </a:cubicBezTo>
                  <a:cubicBezTo>
                    <a:pt x="147509" y="301246"/>
                    <a:pt x="170945" y="294953"/>
                    <a:pt x="191722" y="283272"/>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7" name="Google Shape;327;p29"/>
            <p:cNvSpPr/>
            <p:nvPr/>
          </p:nvSpPr>
          <p:spPr>
            <a:xfrm>
              <a:off x="3338039" y="1679631"/>
              <a:ext cx="350489" cy="501843"/>
            </a:xfrm>
            <a:custGeom>
              <a:avLst/>
              <a:gdLst/>
              <a:ahLst/>
              <a:cxnLst/>
              <a:rect l="l" t="t" r="r" b="b"/>
              <a:pathLst>
                <a:path w="350489" h="501843" extrusionOk="0">
                  <a:moveTo>
                    <a:pt x="234844" y="357421"/>
                  </a:moveTo>
                  <a:lnTo>
                    <a:pt x="186699" y="501844"/>
                  </a:lnTo>
                  <a:lnTo>
                    <a:pt x="100945" y="501844"/>
                  </a:lnTo>
                  <a:lnTo>
                    <a:pt x="145905" y="357421"/>
                  </a:lnTo>
                  <a:lnTo>
                    <a:pt x="114053" y="357421"/>
                  </a:lnTo>
                  <a:lnTo>
                    <a:pt x="0" y="0"/>
                  </a:lnTo>
                  <a:lnTo>
                    <a:pt x="92615" y="0"/>
                  </a:lnTo>
                  <a:lnTo>
                    <a:pt x="174816" y="271156"/>
                  </a:lnTo>
                  <a:lnTo>
                    <a:pt x="257875" y="0"/>
                  </a:lnTo>
                  <a:lnTo>
                    <a:pt x="350490"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8" name="Google Shape;328;p29"/>
            <p:cNvSpPr/>
            <p:nvPr/>
          </p:nvSpPr>
          <p:spPr>
            <a:xfrm>
              <a:off x="3710702" y="1672239"/>
              <a:ext cx="306019" cy="520745"/>
            </a:xfrm>
            <a:custGeom>
              <a:avLst/>
              <a:gdLst/>
              <a:ahLst/>
              <a:cxnLst/>
              <a:rect l="l" t="t" r="r" b="b"/>
              <a:pathLst>
                <a:path w="306019" h="520745" extrusionOk="0">
                  <a:moveTo>
                    <a:pt x="306020" y="245591"/>
                  </a:moveTo>
                  <a:cubicBezTo>
                    <a:pt x="306020" y="324709"/>
                    <a:pt x="270493" y="371597"/>
                    <a:pt x="186699" y="371597"/>
                  </a:cubicBezTo>
                  <a:cubicBezTo>
                    <a:pt x="154333" y="371303"/>
                    <a:pt x="122089" y="367854"/>
                    <a:pt x="90409" y="361299"/>
                  </a:cubicBezTo>
                  <a:lnTo>
                    <a:pt x="90409" y="508629"/>
                  </a:lnTo>
                  <a:lnTo>
                    <a:pt x="0" y="520745"/>
                  </a:lnTo>
                  <a:lnTo>
                    <a:pt x="0" y="7391"/>
                  </a:lnTo>
                  <a:lnTo>
                    <a:pt x="71911" y="7391"/>
                  </a:lnTo>
                  <a:lnTo>
                    <a:pt x="80731" y="37439"/>
                  </a:lnTo>
                  <a:cubicBezTo>
                    <a:pt x="113673" y="13045"/>
                    <a:pt x="153745" y="-95"/>
                    <a:pt x="194907" y="1"/>
                  </a:cubicBezTo>
                  <a:cubicBezTo>
                    <a:pt x="267553" y="1"/>
                    <a:pt x="306020" y="42528"/>
                    <a:pt x="306020" y="123947"/>
                  </a:cubicBezTo>
                  <a:close/>
                  <a:moveTo>
                    <a:pt x="91022" y="285816"/>
                  </a:moveTo>
                  <a:cubicBezTo>
                    <a:pt x="117287" y="291689"/>
                    <a:pt x="144091" y="294896"/>
                    <a:pt x="171018" y="295388"/>
                  </a:cubicBezTo>
                  <a:cubicBezTo>
                    <a:pt x="203605" y="295388"/>
                    <a:pt x="216223" y="280001"/>
                    <a:pt x="216223" y="247772"/>
                  </a:cubicBezTo>
                  <a:lnTo>
                    <a:pt x="216223" y="121645"/>
                  </a:lnTo>
                  <a:cubicBezTo>
                    <a:pt x="216223" y="92324"/>
                    <a:pt x="205075" y="76210"/>
                    <a:pt x="171753" y="76210"/>
                  </a:cubicBezTo>
                  <a:cubicBezTo>
                    <a:pt x="141825" y="77257"/>
                    <a:pt x="113244" y="88712"/>
                    <a:pt x="91022" y="10856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9" name="Google Shape;329;p29"/>
            <p:cNvSpPr/>
            <p:nvPr/>
          </p:nvSpPr>
          <p:spPr>
            <a:xfrm>
              <a:off x="4059721" y="1672240"/>
              <a:ext cx="314105" cy="371596"/>
            </a:xfrm>
            <a:custGeom>
              <a:avLst/>
              <a:gdLst/>
              <a:ahLst/>
              <a:cxnLst/>
              <a:rect l="l" t="t" r="r" b="b"/>
              <a:pathLst>
                <a:path w="314105" h="371596" extrusionOk="0">
                  <a:moveTo>
                    <a:pt x="157053" y="371597"/>
                  </a:moveTo>
                  <a:cubicBezTo>
                    <a:pt x="33322" y="371597"/>
                    <a:pt x="0" y="304111"/>
                    <a:pt x="0" y="230930"/>
                  </a:cubicBezTo>
                  <a:lnTo>
                    <a:pt x="0" y="140788"/>
                  </a:lnTo>
                  <a:cubicBezTo>
                    <a:pt x="0" y="68092"/>
                    <a:pt x="33322" y="0"/>
                    <a:pt x="157053" y="0"/>
                  </a:cubicBezTo>
                  <a:cubicBezTo>
                    <a:pt x="280784" y="0"/>
                    <a:pt x="314105" y="67486"/>
                    <a:pt x="314105" y="140788"/>
                  </a:cubicBezTo>
                  <a:lnTo>
                    <a:pt x="314105" y="231536"/>
                  </a:lnTo>
                  <a:cubicBezTo>
                    <a:pt x="314105" y="304232"/>
                    <a:pt x="281029" y="371597"/>
                    <a:pt x="157053" y="371597"/>
                  </a:cubicBezTo>
                  <a:close/>
                  <a:moveTo>
                    <a:pt x="157053" y="76209"/>
                  </a:moveTo>
                  <a:cubicBezTo>
                    <a:pt x="108908" y="76209"/>
                    <a:pt x="90409" y="97534"/>
                    <a:pt x="90409" y="137759"/>
                  </a:cubicBezTo>
                  <a:lnTo>
                    <a:pt x="90409" y="233838"/>
                  </a:lnTo>
                  <a:cubicBezTo>
                    <a:pt x="90409" y="274185"/>
                    <a:pt x="108908" y="295387"/>
                    <a:pt x="157053" y="295387"/>
                  </a:cubicBezTo>
                  <a:cubicBezTo>
                    <a:pt x="205197" y="295387"/>
                    <a:pt x="223696" y="274185"/>
                    <a:pt x="223696" y="233838"/>
                  </a:cubicBezTo>
                  <a:lnTo>
                    <a:pt x="223696" y="137759"/>
                  </a:lnTo>
                  <a:cubicBezTo>
                    <a:pt x="223696" y="97534"/>
                    <a:pt x="205197" y="76209"/>
                    <a:pt x="157053" y="7620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0" name="Google Shape;330;p29"/>
            <p:cNvSpPr/>
            <p:nvPr/>
          </p:nvSpPr>
          <p:spPr>
            <a:xfrm>
              <a:off x="4428587" y="1525758"/>
              <a:ext cx="90409" cy="511294"/>
            </a:xfrm>
            <a:custGeom>
              <a:avLst/>
              <a:gdLst/>
              <a:ahLst/>
              <a:cxnLst/>
              <a:rect l="l" t="t" r="r" b="b"/>
              <a:pathLst>
                <a:path w="90409" h="511294" extrusionOk="0">
                  <a:moveTo>
                    <a:pt x="0" y="103228"/>
                  </a:moveTo>
                  <a:lnTo>
                    <a:pt x="0" y="0"/>
                  </a:lnTo>
                  <a:lnTo>
                    <a:pt x="90409" y="0"/>
                  </a:lnTo>
                  <a:lnTo>
                    <a:pt x="90409" y="103228"/>
                  </a:lnTo>
                  <a:close/>
                  <a:moveTo>
                    <a:pt x="0" y="510688"/>
                  </a:moveTo>
                  <a:lnTo>
                    <a:pt x="0" y="153873"/>
                  </a:lnTo>
                  <a:lnTo>
                    <a:pt x="90409" y="153873"/>
                  </a:lnTo>
                  <a:lnTo>
                    <a:pt x="90409" y="511294"/>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1" name="Google Shape;331;p29"/>
            <p:cNvSpPr/>
            <p:nvPr/>
          </p:nvSpPr>
          <p:spPr>
            <a:xfrm>
              <a:off x="4593112" y="1672482"/>
              <a:ext cx="304427" cy="364569"/>
            </a:xfrm>
            <a:custGeom>
              <a:avLst/>
              <a:gdLst/>
              <a:ahLst/>
              <a:cxnLst/>
              <a:rect l="l" t="t" r="r" b="b"/>
              <a:pathLst>
                <a:path w="304427" h="364569" extrusionOk="0">
                  <a:moveTo>
                    <a:pt x="213160" y="364570"/>
                  </a:moveTo>
                  <a:lnTo>
                    <a:pt x="213160" y="114859"/>
                  </a:lnTo>
                  <a:cubicBezTo>
                    <a:pt x="213160" y="95837"/>
                    <a:pt x="205075" y="86266"/>
                    <a:pt x="184249" y="86266"/>
                  </a:cubicBezTo>
                  <a:cubicBezTo>
                    <a:pt x="163423" y="86266"/>
                    <a:pt x="122996" y="99472"/>
                    <a:pt x="90164" y="116313"/>
                  </a:cubicBezTo>
                  <a:lnTo>
                    <a:pt x="90164" y="364570"/>
                  </a:lnTo>
                  <a:lnTo>
                    <a:pt x="0" y="364570"/>
                  </a:lnTo>
                  <a:lnTo>
                    <a:pt x="0" y="7148"/>
                  </a:lnTo>
                  <a:lnTo>
                    <a:pt x="68971" y="7148"/>
                  </a:lnTo>
                  <a:lnTo>
                    <a:pt x="78404" y="37438"/>
                  </a:lnTo>
                  <a:cubicBezTo>
                    <a:pt x="123413" y="15115"/>
                    <a:pt x="172660" y="2361"/>
                    <a:pt x="222961" y="0"/>
                  </a:cubicBezTo>
                  <a:cubicBezTo>
                    <a:pt x="282989" y="0"/>
                    <a:pt x="304427" y="41800"/>
                    <a:pt x="304427" y="105530"/>
                  </a:cubicBezTo>
                  <a:lnTo>
                    <a:pt x="304427" y="36457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2" name="Google Shape;332;p29"/>
            <p:cNvSpPr/>
            <p:nvPr/>
          </p:nvSpPr>
          <p:spPr>
            <a:xfrm>
              <a:off x="4926573" y="1578826"/>
              <a:ext cx="237049" cy="465011"/>
            </a:xfrm>
            <a:custGeom>
              <a:avLst/>
              <a:gdLst/>
              <a:ahLst/>
              <a:cxnLst/>
              <a:rect l="l" t="t" r="r" b="b"/>
              <a:pathLst>
                <a:path w="237049" h="465011" extrusionOk="0">
                  <a:moveTo>
                    <a:pt x="232639" y="451078"/>
                  </a:moveTo>
                  <a:cubicBezTo>
                    <a:pt x="207158" y="459941"/>
                    <a:pt x="180390" y="464646"/>
                    <a:pt x="153377" y="465011"/>
                  </a:cubicBezTo>
                  <a:cubicBezTo>
                    <a:pt x="87347" y="465011"/>
                    <a:pt x="54025" y="434237"/>
                    <a:pt x="54025" y="370506"/>
                  </a:cubicBezTo>
                  <a:lnTo>
                    <a:pt x="54025" y="171926"/>
                  </a:lnTo>
                  <a:lnTo>
                    <a:pt x="0" y="171926"/>
                  </a:lnTo>
                  <a:lnTo>
                    <a:pt x="0" y="100805"/>
                  </a:lnTo>
                  <a:lnTo>
                    <a:pt x="54025" y="100805"/>
                  </a:lnTo>
                  <a:lnTo>
                    <a:pt x="54025" y="12116"/>
                  </a:lnTo>
                  <a:lnTo>
                    <a:pt x="144434" y="0"/>
                  </a:lnTo>
                  <a:lnTo>
                    <a:pt x="144434" y="100805"/>
                  </a:lnTo>
                  <a:lnTo>
                    <a:pt x="237049" y="100805"/>
                  </a:lnTo>
                  <a:lnTo>
                    <a:pt x="231169" y="171926"/>
                  </a:lnTo>
                  <a:lnTo>
                    <a:pt x="144434" y="171926"/>
                  </a:lnTo>
                  <a:lnTo>
                    <a:pt x="144434" y="358754"/>
                  </a:lnTo>
                  <a:cubicBezTo>
                    <a:pt x="142425" y="374219"/>
                    <a:pt x="153475" y="388362"/>
                    <a:pt x="169119" y="390345"/>
                  </a:cubicBezTo>
                  <a:cubicBezTo>
                    <a:pt x="171741" y="390677"/>
                    <a:pt x="174399" y="390648"/>
                    <a:pt x="177021" y="390256"/>
                  </a:cubicBezTo>
                  <a:cubicBezTo>
                    <a:pt x="192359" y="389815"/>
                    <a:pt x="207562" y="387328"/>
                    <a:pt x="222226" y="38286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3" name="Google Shape;333;p29"/>
            <p:cNvSpPr/>
            <p:nvPr/>
          </p:nvSpPr>
          <p:spPr>
            <a:xfrm>
              <a:off x="1877890" y="1468207"/>
              <a:ext cx="252607" cy="216391"/>
            </a:xfrm>
            <a:custGeom>
              <a:avLst/>
              <a:gdLst/>
              <a:ahLst/>
              <a:cxnLst/>
              <a:rect l="l" t="t" r="r" b="b"/>
              <a:pathLst>
                <a:path w="252607" h="216391" extrusionOk="0">
                  <a:moveTo>
                    <a:pt x="252607" y="0"/>
                  </a:moveTo>
                  <a:lnTo>
                    <a:pt x="126304" y="216391"/>
                  </a:lnTo>
                  <a:lnTo>
                    <a:pt x="0" y="0"/>
                  </a:lnTo>
                  <a:lnTo>
                    <a:pt x="252607" y="0"/>
                  </a:lnTo>
                  <a:close/>
                </a:path>
              </a:pathLst>
            </a:custGeom>
            <a:solidFill>
              <a:srgbClr val="14C6CB"/>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4" name="Google Shape;334;p29"/>
            <p:cNvSpPr/>
            <p:nvPr/>
          </p:nvSpPr>
          <p:spPr>
            <a:xfrm>
              <a:off x="1118844" y="1468207"/>
              <a:ext cx="843085" cy="649900"/>
            </a:xfrm>
            <a:custGeom>
              <a:avLst/>
              <a:gdLst/>
              <a:ahLst/>
              <a:cxnLst/>
              <a:rect l="l" t="t" r="r" b="b"/>
              <a:pathLst>
                <a:path w="843085" h="649900" extrusionOk="0">
                  <a:moveTo>
                    <a:pt x="337259" y="144422"/>
                  </a:moveTo>
                  <a:lnTo>
                    <a:pt x="252975" y="144422"/>
                  </a:lnTo>
                  <a:lnTo>
                    <a:pt x="463685" y="505478"/>
                  </a:lnTo>
                  <a:lnTo>
                    <a:pt x="379401" y="649901"/>
                  </a:lnTo>
                  <a:lnTo>
                    <a:pt x="0" y="0"/>
                  </a:lnTo>
                  <a:lnTo>
                    <a:pt x="421543" y="0"/>
                  </a:lnTo>
                  <a:lnTo>
                    <a:pt x="632376" y="360935"/>
                  </a:lnTo>
                  <a:lnTo>
                    <a:pt x="674518" y="288845"/>
                  </a:lnTo>
                  <a:lnTo>
                    <a:pt x="505827" y="0"/>
                  </a:lnTo>
                  <a:lnTo>
                    <a:pt x="674518" y="0"/>
                  </a:lnTo>
                  <a:lnTo>
                    <a:pt x="758802" y="144422"/>
                  </a:lnTo>
                  <a:lnTo>
                    <a:pt x="843086" y="288845"/>
                  </a:lnTo>
                  <a:lnTo>
                    <a:pt x="632376" y="649901"/>
                  </a:lnTo>
                  <a:lnTo>
                    <a:pt x="337259" y="144422"/>
                  </a:lnTo>
                  <a:close/>
                </a:path>
              </a:pathLst>
            </a:custGeom>
            <a:solidFill>
              <a:srgbClr val="14C6CB"/>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5" name="Google Shape;335;p29"/>
            <p:cNvSpPr/>
            <p:nvPr/>
          </p:nvSpPr>
          <p:spPr>
            <a:xfrm>
              <a:off x="2364974" y="1261630"/>
              <a:ext cx="1014104" cy="218572"/>
            </a:xfrm>
            <a:custGeom>
              <a:avLst/>
              <a:gdLst/>
              <a:ahLst/>
              <a:cxnLst/>
              <a:rect l="l" t="t" r="r" b="b"/>
              <a:pathLst>
                <a:path w="1014104" h="218572" extrusionOk="0">
                  <a:moveTo>
                    <a:pt x="95800" y="166958"/>
                  </a:moveTo>
                  <a:lnTo>
                    <a:pt x="95800" y="98382"/>
                  </a:lnTo>
                  <a:lnTo>
                    <a:pt x="32342" y="98382"/>
                  </a:lnTo>
                  <a:lnTo>
                    <a:pt x="32342" y="166958"/>
                  </a:lnTo>
                  <a:lnTo>
                    <a:pt x="0" y="166958"/>
                  </a:lnTo>
                  <a:lnTo>
                    <a:pt x="0" y="2302"/>
                  </a:lnTo>
                  <a:lnTo>
                    <a:pt x="32342" y="2302"/>
                  </a:lnTo>
                  <a:lnTo>
                    <a:pt x="32342" y="71363"/>
                  </a:lnTo>
                  <a:lnTo>
                    <a:pt x="95800" y="71363"/>
                  </a:lnTo>
                  <a:lnTo>
                    <a:pt x="95800" y="2302"/>
                  </a:lnTo>
                  <a:lnTo>
                    <a:pt x="128141" y="2302"/>
                  </a:lnTo>
                  <a:lnTo>
                    <a:pt x="128141" y="166958"/>
                  </a:lnTo>
                  <a:close/>
                  <a:moveTo>
                    <a:pt x="246727" y="166958"/>
                  </a:moveTo>
                  <a:lnTo>
                    <a:pt x="221001" y="166958"/>
                  </a:lnTo>
                  <a:lnTo>
                    <a:pt x="218796" y="158840"/>
                  </a:lnTo>
                  <a:cubicBezTo>
                    <a:pt x="207770" y="165646"/>
                    <a:pt x="195042" y="169295"/>
                    <a:pt x="182044" y="169381"/>
                  </a:cubicBezTo>
                  <a:cubicBezTo>
                    <a:pt x="159135" y="169381"/>
                    <a:pt x="149457" y="154479"/>
                    <a:pt x="149457" y="134003"/>
                  </a:cubicBezTo>
                  <a:cubicBezTo>
                    <a:pt x="149457" y="109771"/>
                    <a:pt x="160483" y="100563"/>
                    <a:pt x="186209" y="100563"/>
                  </a:cubicBezTo>
                  <a:lnTo>
                    <a:pt x="216223" y="100563"/>
                  </a:lnTo>
                  <a:lnTo>
                    <a:pt x="216223" y="88447"/>
                  </a:lnTo>
                  <a:cubicBezTo>
                    <a:pt x="216223" y="75240"/>
                    <a:pt x="212425" y="70636"/>
                    <a:pt x="191722" y="70636"/>
                  </a:cubicBezTo>
                  <a:cubicBezTo>
                    <a:pt x="180120" y="70754"/>
                    <a:pt x="168544" y="71971"/>
                    <a:pt x="157175" y="74271"/>
                  </a:cubicBezTo>
                  <a:lnTo>
                    <a:pt x="153255" y="51614"/>
                  </a:lnTo>
                  <a:cubicBezTo>
                    <a:pt x="167245" y="47921"/>
                    <a:pt x="181652" y="46007"/>
                    <a:pt x="196132" y="45920"/>
                  </a:cubicBezTo>
                  <a:cubicBezTo>
                    <a:pt x="235456" y="45920"/>
                    <a:pt x="246972" y="59126"/>
                    <a:pt x="246972" y="88931"/>
                  </a:cubicBezTo>
                  <a:close/>
                  <a:moveTo>
                    <a:pt x="215365" y="122008"/>
                  </a:moveTo>
                  <a:lnTo>
                    <a:pt x="192334" y="122008"/>
                  </a:lnTo>
                  <a:cubicBezTo>
                    <a:pt x="182044" y="122008"/>
                    <a:pt x="179226" y="124673"/>
                    <a:pt x="179226" y="134124"/>
                  </a:cubicBezTo>
                  <a:cubicBezTo>
                    <a:pt x="179226" y="143574"/>
                    <a:pt x="182044" y="146240"/>
                    <a:pt x="191477" y="146240"/>
                  </a:cubicBezTo>
                  <a:cubicBezTo>
                    <a:pt x="199697" y="146136"/>
                    <a:pt x="207770" y="144057"/>
                    <a:pt x="214998" y="140182"/>
                  </a:cubicBezTo>
                  <a:close/>
                  <a:moveTo>
                    <a:pt x="312390" y="169624"/>
                  </a:moveTo>
                  <a:cubicBezTo>
                    <a:pt x="297751" y="169426"/>
                    <a:pt x="283221" y="167100"/>
                    <a:pt x="269268" y="162718"/>
                  </a:cubicBezTo>
                  <a:lnTo>
                    <a:pt x="273556" y="140061"/>
                  </a:lnTo>
                  <a:cubicBezTo>
                    <a:pt x="285537" y="143293"/>
                    <a:pt x="297885" y="145003"/>
                    <a:pt x="310308" y="145149"/>
                  </a:cubicBezTo>
                  <a:cubicBezTo>
                    <a:pt x="324151" y="145149"/>
                    <a:pt x="326233" y="142242"/>
                    <a:pt x="326233" y="133033"/>
                  </a:cubicBezTo>
                  <a:cubicBezTo>
                    <a:pt x="326233" y="123825"/>
                    <a:pt x="324641" y="122008"/>
                    <a:pt x="304427" y="117404"/>
                  </a:cubicBezTo>
                  <a:cubicBezTo>
                    <a:pt x="273801" y="110377"/>
                    <a:pt x="270248" y="102986"/>
                    <a:pt x="270248" y="80087"/>
                  </a:cubicBezTo>
                  <a:cubicBezTo>
                    <a:pt x="270248" y="57187"/>
                    <a:pt x="281274" y="45677"/>
                    <a:pt x="317045" y="45677"/>
                  </a:cubicBezTo>
                  <a:cubicBezTo>
                    <a:pt x="329664" y="45677"/>
                    <a:pt x="342245" y="47100"/>
                    <a:pt x="354532" y="49918"/>
                  </a:cubicBezTo>
                  <a:lnTo>
                    <a:pt x="351347" y="74150"/>
                  </a:lnTo>
                  <a:cubicBezTo>
                    <a:pt x="340015" y="72169"/>
                    <a:pt x="328549" y="71035"/>
                    <a:pt x="317045" y="70757"/>
                  </a:cubicBezTo>
                  <a:cubicBezTo>
                    <a:pt x="303325" y="70757"/>
                    <a:pt x="301120" y="73665"/>
                    <a:pt x="301120" y="80935"/>
                  </a:cubicBezTo>
                  <a:cubicBezTo>
                    <a:pt x="301120" y="90506"/>
                    <a:pt x="301855" y="91233"/>
                    <a:pt x="318760" y="95353"/>
                  </a:cubicBezTo>
                  <a:cubicBezTo>
                    <a:pt x="353675" y="104076"/>
                    <a:pt x="356982" y="108559"/>
                    <a:pt x="356982" y="132912"/>
                  </a:cubicBezTo>
                  <a:cubicBezTo>
                    <a:pt x="356982" y="157265"/>
                    <a:pt x="350122" y="169624"/>
                    <a:pt x="312390" y="169624"/>
                  </a:cubicBezTo>
                  <a:close/>
                  <a:moveTo>
                    <a:pt x="455722" y="167200"/>
                  </a:moveTo>
                  <a:lnTo>
                    <a:pt x="455722" y="83964"/>
                  </a:lnTo>
                  <a:cubicBezTo>
                    <a:pt x="455722" y="77663"/>
                    <a:pt x="452904" y="74513"/>
                    <a:pt x="445677" y="74513"/>
                  </a:cubicBezTo>
                  <a:cubicBezTo>
                    <a:pt x="434271" y="75718"/>
                    <a:pt x="423209" y="79092"/>
                    <a:pt x="413090" y="84448"/>
                  </a:cubicBezTo>
                  <a:lnTo>
                    <a:pt x="413090" y="166958"/>
                  </a:lnTo>
                  <a:lnTo>
                    <a:pt x="381851" y="166958"/>
                  </a:lnTo>
                  <a:lnTo>
                    <a:pt x="381851" y="0"/>
                  </a:lnTo>
                  <a:lnTo>
                    <a:pt x="413090" y="4604"/>
                  </a:lnTo>
                  <a:lnTo>
                    <a:pt x="413090" y="57187"/>
                  </a:lnTo>
                  <a:cubicBezTo>
                    <a:pt x="427350" y="50261"/>
                    <a:pt x="442908" y="46342"/>
                    <a:pt x="458785" y="45677"/>
                  </a:cubicBezTo>
                  <a:cubicBezTo>
                    <a:pt x="479611" y="45677"/>
                    <a:pt x="487084" y="59611"/>
                    <a:pt x="487084" y="80814"/>
                  </a:cubicBezTo>
                  <a:lnTo>
                    <a:pt x="487084" y="166958"/>
                  </a:lnTo>
                  <a:close/>
                  <a:moveTo>
                    <a:pt x="513422" y="31623"/>
                  </a:moveTo>
                  <a:lnTo>
                    <a:pt x="513422" y="2302"/>
                  </a:lnTo>
                  <a:lnTo>
                    <a:pt x="544661" y="2302"/>
                  </a:lnTo>
                  <a:lnTo>
                    <a:pt x="544661" y="31380"/>
                  </a:lnTo>
                  <a:close/>
                  <a:moveTo>
                    <a:pt x="513422" y="167200"/>
                  </a:moveTo>
                  <a:lnTo>
                    <a:pt x="513422" y="48464"/>
                  </a:lnTo>
                  <a:lnTo>
                    <a:pt x="544661" y="48464"/>
                  </a:lnTo>
                  <a:lnTo>
                    <a:pt x="544661" y="167200"/>
                  </a:lnTo>
                  <a:close/>
                  <a:moveTo>
                    <a:pt x="569653" y="49433"/>
                  </a:moveTo>
                  <a:cubicBezTo>
                    <a:pt x="569653" y="19628"/>
                    <a:pt x="587906" y="2302"/>
                    <a:pt x="630906" y="2302"/>
                  </a:cubicBezTo>
                  <a:cubicBezTo>
                    <a:pt x="646488" y="2224"/>
                    <a:pt x="662022" y="3932"/>
                    <a:pt x="677213" y="7391"/>
                  </a:cubicBezTo>
                  <a:lnTo>
                    <a:pt x="673660" y="34046"/>
                  </a:lnTo>
                  <a:cubicBezTo>
                    <a:pt x="659866" y="31575"/>
                    <a:pt x="645900" y="30198"/>
                    <a:pt x="631886" y="29926"/>
                  </a:cubicBezTo>
                  <a:cubicBezTo>
                    <a:pt x="609467" y="29926"/>
                    <a:pt x="602362" y="37196"/>
                    <a:pt x="602362" y="54158"/>
                  </a:cubicBezTo>
                  <a:lnTo>
                    <a:pt x="602362" y="116919"/>
                  </a:lnTo>
                  <a:cubicBezTo>
                    <a:pt x="602362" y="134245"/>
                    <a:pt x="609467" y="141151"/>
                    <a:pt x="631886" y="141151"/>
                  </a:cubicBezTo>
                  <a:cubicBezTo>
                    <a:pt x="645900" y="140880"/>
                    <a:pt x="659866" y="139502"/>
                    <a:pt x="673660" y="137032"/>
                  </a:cubicBezTo>
                  <a:lnTo>
                    <a:pt x="677213" y="163566"/>
                  </a:lnTo>
                  <a:cubicBezTo>
                    <a:pt x="662010" y="167216"/>
                    <a:pt x="646427" y="169047"/>
                    <a:pt x="630783" y="169018"/>
                  </a:cubicBezTo>
                  <a:cubicBezTo>
                    <a:pt x="588151" y="169018"/>
                    <a:pt x="569530" y="151692"/>
                    <a:pt x="569530" y="121887"/>
                  </a:cubicBezTo>
                  <a:close/>
                  <a:moveTo>
                    <a:pt x="746184" y="169624"/>
                  </a:moveTo>
                  <a:cubicBezTo>
                    <a:pt x="703307" y="169624"/>
                    <a:pt x="691791" y="147209"/>
                    <a:pt x="691791" y="122735"/>
                  </a:cubicBezTo>
                  <a:lnTo>
                    <a:pt x="691791" y="92566"/>
                  </a:lnTo>
                  <a:cubicBezTo>
                    <a:pt x="691791" y="68334"/>
                    <a:pt x="703307" y="45677"/>
                    <a:pt x="746184" y="45677"/>
                  </a:cubicBezTo>
                  <a:cubicBezTo>
                    <a:pt x="789061" y="45677"/>
                    <a:pt x="800699" y="68213"/>
                    <a:pt x="800699" y="92566"/>
                  </a:cubicBezTo>
                  <a:lnTo>
                    <a:pt x="800699" y="122492"/>
                  </a:lnTo>
                  <a:cubicBezTo>
                    <a:pt x="800699" y="146967"/>
                    <a:pt x="789061" y="169624"/>
                    <a:pt x="746184" y="169624"/>
                  </a:cubicBezTo>
                  <a:close/>
                  <a:moveTo>
                    <a:pt x="746184" y="71363"/>
                  </a:moveTo>
                  <a:cubicBezTo>
                    <a:pt x="729523" y="71363"/>
                    <a:pt x="723153" y="78390"/>
                    <a:pt x="723153" y="91839"/>
                  </a:cubicBezTo>
                  <a:lnTo>
                    <a:pt x="723153" y="123704"/>
                  </a:lnTo>
                  <a:cubicBezTo>
                    <a:pt x="723153" y="137153"/>
                    <a:pt x="729523" y="144180"/>
                    <a:pt x="746184" y="144180"/>
                  </a:cubicBezTo>
                  <a:cubicBezTo>
                    <a:pt x="762845" y="144180"/>
                    <a:pt x="769337" y="137153"/>
                    <a:pt x="769337" y="123704"/>
                  </a:cubicBezTo>
                  <a:lnTo>
                    <a:pt x="769337" y="91597"/>
                  </a:lnTo>
                  <a:cubicBezTo>
                    <a:pt x="769337" y="78148"/>
                    <a:pt x="762967" y="71121"/>
                    <a:pt x="746184" y="71121"/>
                  </a:cubicBezTo>
                  <a:close/>
                  <a:moveTo>
                    <a:pt x="888903" y="72696"/>
                  </a:moveTo>
                  <a:cubicBezTo>
                    <a:pt x="877388" y="77578"/>
                    <a:pt x="866276" y="83372"/>
                    <a:pt x="855704" y="90022"/>
                  </a:cubicBezTo>
                  <a:lnTo>
                    <a:pt x="855704" y="166595"/>
                  </a:lnTo>
                  <a:lnTo>
                    <a:pt x="824220" y="166595"/>
                  </a:lnTo>
                  <a:lnTo>
                    <a:pt x="824220" y="48464"/>
                  </a:lnTo>
                  <a:lnTo>
                    <a:pt x="850559" y="48464"/>
                  </a:lnTo>
                  <a:lnTo>
                    <a:pt x="852641" y="61549"/>
                  </a:lnTo>
                  <a:cubicBezTo>
                    <a:pt x="862883" y="54947"/>
                    <a:pt x="873908" y="49616"/>
                    <a:pt x="885473" y="45677"/>
                  </a:cubicBezTo>
                  <a:close/>
                  <a:moveTo>
                    <a:pt x="1014104" y="127097"/>
                  </a:moveTo>
                  <a:cubicBezTo>
                    <a:pt x="1014104" y="153388"/>
                    <a:pt x="1001854" y="169018"/>
                    <a:pt x="972697" y="169018"/>
                  </a:cubicBezTo>
                  <a:cubicBezTo>
                    <a:pt x="961500" y="168939"/>
                    <a:pt x="950340" y="167761"/>
                    <a:pt x="939375" y="165504"/>
                  </a:cubicBezTo>
                  <a:lnTo>
                    <a:pt x="939375" y="213968"/>
                  </a:lnTo>
                  <a:lnTo>
                    <a:pt x="908014" y="218572"/>
                  </a:lnTo>
                  <a:lnTo>
                    <a:pt x="908014" y="48464"/>
                  </a:lnTo>
                  <a:lnTo>
                    <a:pt x="932515" y="48464"/>
                  </a:lnTo>
                  <a:lnTo>
                    <a:pt x="935700" y="58399"/>
                  </a:lnTo>
                  <a:cubicBezTo>
                    <a:pt x="947253" y="50390"/>
                    <a:pt x="961047" y="46154"/>
                    <a:pt x="975147" y="46283"/>
                  </a:cubicBezTo>
                  <a:cubicBezTo>
                    <a:pt x="1000384" y="46283"/>
                    <a:pt x="1013737" y="60459"/>
                    <a:pt x="1013737" y="87477"/>
                  </a:cubicBezTo>
                  <a:close/>
                  <a:moveTo>
                    <a:pt x="939375" y="140424"/>
                  </a:moveTo>
                  <a:cubicBezTo>
                    <a:pt x="948478" y="142349"/>
                    <a:pt x="957751" y="143405"/>
                    <a:pt x="967062" y="143574"/>
                  </a:cubicBezTo>
                  <a:cubicBezTo>
                    <a:pt x="978332" y="143574"/>
                    <a:pt x="982743" y="138486"/>
                    <a:pt x="982743" y="127824"/>
                  </a:cubicBezTo>
                  <a:lnTo>
                    <a:pt x="982743" y="86145"/>
                  </a:lnTo>
                  <a:cubicBezTo>
                    <a:pt x="982743" y="76452"/>
                    <a:pt x="978945" y="71121"/>
                    <a:pt x="967307" y="71121"/>
                  </a:cubicBezTo>
                  <a:cubicBezTo>
                    <a:pt x="957041" y="71424"/>
                    <a:pt x="947191" y="75186"/>
                    <a:pt x="939375" y="8178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resenter Slide 1 Single">
  <p:cSld name="Blank">
    <p:bg>
      <p:bgPr>
        <a:blipFill>
          <a:blip r:embed="rId2">
            <a:alphaModFix/>
          </a:blip>
          <a:stretch>
            <a:fillRect/>
          </a:stretch>
        </a:blipFill>
        <a:effectLst/>
      </p:bgPr>
    </p:bg>
    <p:spTree>
      <p:nvGrpSpPr>
        <p:cNvPr id="1" name="Shape 336"/>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resenter Slide 2 Single">
  <p:cSld name="CUSTOM">
    <p:bg>
      <p:bgPr>
        <a:blipFill>
          <a:blip r:embed="rId2">
            <a:alphaModFix/>
          </a:blip>
          <a:stretch>
            <a:fillRect/>
          </a:stretch>
        </a:blipFill>
        <a:effectLst/>
      </p:bgPr>
    </p:bg>
    <p:spTree>
      <p:nvGrpSpPr>
        <p:cNvPr id="1" name="Shape 33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resenter Slide 3 Single">
  <p:cSld name="CUSTOM_1">
    <p:bg>
      <p:bgPr>
        <a:blipFill>
          <a:blip r:embed="rId2">
            <a:alphaModFix/>
          </a:blip>
          <a:stretch>
            <a:fillRect/>
          </a:stretch>
        </a:blipFill>
        <a:effectLst/>
      </p:bgPr>
    </p:bg>
    <p:spTree>
      <p:nvGrpSpPr>
        <p:cNvPr id="1" name="Shape 338"/>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esenter Slide 10 Triple (no pattern)">
  <p:cSld name="CUSTOM_1_2">
    <p:bg>
      <p:bgPr>
        <a:blipFill>
          <a:blip r:embed="rId2">
            <a:alphaModFix/>
          </a:blip>
          <a:stretch>
            <a:fillRect/>
          </a:stretch>
        </a:blipFill>
        <a:effectLst/>
      </p:bgPr>
    </p:bg>
    <p:spTree>
      <p:nvGrpSpPr>
        <p:cNvPr id="1" name="Shape 33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uplicate">
  <p:cSld name="Duplicate">
    <p:bg>
      <p:bgPr>
        <a:gradFill>
          <a:gsLst>
            <a:gs pos="0">
              <a:srgbClr val="1563FF"/>
            </a:gs>
            <a:gs pos="100000">
              <a:srgbClr val="0D44CC"/>
            </a:gs>
          </a:gsLst>
          <a:lin ang="3600008" scaled="0"/>
        </a:gradFill>
        <a:effectLst/>
      </p:bgPr>
    </p:bg>
    <p:spTree>
      <p:nvGrpSpPr>
        <p:cNvPr id="1" name="Shape 21"/>
        <p:cNvGrpSpPr/>
        <p:nvPr/>
      </p:nvGrpSpPr>
      <p:grpSpPr>
        <a:xfrm>
          <a:off x="0" y="0"/>
          <a:ext cx="0" cy="0"/>
          <a:chOff x="0" y="0"/>
          <a:chExt cx="0" cy="0"/>
        </a:xfrm>
      </p:grpSpPr>
      <p:sp>
        <p:nvSpPr>
          <p:cNvPr id="22" name="Google Shape;22;p4"/>
          <p:cNvSpPr/>
          <p:nvPr/>
        </p:nvSpPr>
        <p:spPr>
          <a:xfrm>
            <a:off x="1157325" y="379706"/>
            <a:ext cx="6071400" cy="179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accent6"/>
              </a:buClr>
              <a:buSzPts val="3600"/>
              <a:buFont typeface="Open Sans"/>
              <a:buNone/>
            </a:pPr>
            <a:r>
              <a:rPr lang="en" sz="3600" b="1">
                <a:solidFill>
                  <a:schemeClr val="dk1"/>
                </a:solidFill>
                <a:latin typeface="Helvetica Neue"/>
                <a:ea typeface="Helvetica Neue"/>
                <a:cs typeface="Helvetica Neue"/>
                <a:sym typeface="Helvetica Neue"/>
              </a:rPr>
              <a:t>Create a new document “From a template.”</a:t>
            </a:r>
            <a:endParaRPr b="1">
              <a:solidFill>
                <a:schemeClr val="dk1"/>
              </a:solidFill>
              <a:latin typeface="Helvetica Neue"/>
              <a:ea typeface="Helvetica Neue"/>
              <a:cs typeface="Helvetica Neue"/>
              <a:sym typeface="Helvetica Neue"/>
            </a:endParaRPr>
          </a:p>
        </p:txBody>
      </p:sp>
      <p:pic>
        <p:nvPicPr>
          <p:cNvPr id="23" name="Google Shape;23;p4"/>
          <p:cNvPicPr preferRelativeResize="0"/>
          <p:nvPr/>
        </p:nvPicPr>
        <p:blipFill>
          <a:blip r:embed="rId2">
            <a:alphaModFix/>
          </a:blip>
          <a:stretch>
            <a:fillRect/>
          </a:stretch>
        </p:blipFill>
        <p:spPr>
          <a:xfrm>
            <a:off x="1157325" y="2088839"/>
            <a:ext cx="2373824" cy="1493088"/>
          </a:xfrm>
          <a:prstGeom prst="rect">
            <a:avLst/>
          </a:prstGeom>
          <a:noFill/>
          <a:ln>
            <a:noFill/>
          </a:ln>
        </p:spPr>
      </p:pic>
      <p:sp>
        <p:nvSpPr>
          <p:cNvPr id="24" name="Google Shape;24;p4"/>
          <p:cNvSpPr txBox="1"/>
          <p:nvPr/>
        </p:nvSpPr>
        <p:spPr>
          <a:xfrm>
            <a:off x="3815925" y="2004811"/>
            <a:ext cx="3913800" cy="20874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600"/>
              </a:spcBef>
              <a:spcAft>
                <a:spcPts val="0"/>
              </a:spcAft>
              <a:buClr>
                <a:schemeClr val="accent6"/>
              </a:buClr>
              <a:buSzPts val="1800"/>
              <a:buFont typeface="Open Sans"/>
              <a:buNone/>
            </a:pPr>
            <a:r>
              <a:rPr lang="en">
                <a:solidFill>
                  <a:schemeClr val="dk1"/>
                </a:solidFill>
                <a:latin typeface="Helvetica Neue"/>
                <a:ea typeface="Helvetica Neue"/>
                <a:cs typeface="Helvetica Neue"/>
                <a:sym typeface="Helvetica Neue"/>
              </a:rPr>
              <a:t>From Google Drive, click the “</a:t>
            </a:r>
            <a:r>
              <a:rPr lang="en" b="1">
                <a:solidFill>
                  <a:schemeClr val="dk1"/>
                </a:solidFill>
                <a:latin typeface="Helvetica Neue"/>
                <a:ea typeface="Helvetica Neue"/>
                <a:cs typeface="Helvetica Neue"/>
                <a:sym typeface="Helvetica Neue"/>
              </a:rPr>
              <a:t>New</a:t>
            </a:r>
            <a:r>
              <a:rPr lang="en">
                <a:solidFill>
                  <a:schemeClr val="dk1"/>
                </a:solidFill>
                <a:latin typeface="Helvetica Neue"/>
                <a:ea typeface="Helvetica Neue"/>
                <a:cs typeface="Helvetica Neue"/>
                <a:sym typeface="Helvetica Neue"/>
              </a:rPr>
              <a:t>” button or right click in the blank space in any folder. Choose “</a:t>
            </a:r>
            <a:r>
              <a:rPr lang="en" b="1">
                <a:solidFill>
                  <a:schemeClr val="dk1"/>
                </a:solidFill>
                <a:latin typeface="Helvetica Neue"/>
                <a:ea typeface="Helvetica Neue"/>
                <a:cs typeface="Helvetica Neue"/>
                <a:sym typeface="Helvetica Neue"/>
              </a:rPr>
              <a:t>Google Slides</a:t>
            </a:r>
            <a:r>
              <a:rPr lang="en">
                <a:solidFill>
                  <a:schemeClr val="dk1"/>
                </a:solidFill>
                <a:latin typeface="Helvetica Neue"/>
                <a:ea typeface="Helvetica Neue"/>
                <a:cs typeface="Helvetica Neue"/>
                <a:sym typeface="Helvetica Neue"/>
              </a:rPr>
              <a:t>” &gt; “</a:t>
            </a:r>
            <a:r>
              <a:rPr lang="en" b="1">
                <a:solidFill>
                  <a:schemeClr val="dk1"/>
                </a:solidFill>
                <a:latin typeface="Helvetica Neue"/>
                <a:ea typeface="Helvetica Neue"/>
                <a:cs typeface="Helvetica Neue"/>
                <a:sym typeface="Helvetica Neue"/>
              </a:rPr>
              <a:t>From a template</a:t>
            </a:r>
            <a:r>
              <a:rPr lang="en">
                <a:solidFill>
                  <a:schemeClr val="dk1"/>
                </a:solidFill>
                <a:latin typeface="Helvetica Neue"/>
                <a:ea typeface="Helvetica Neue"/>
                <a:cs typeface="Helvetica Neue"/>
                <a:sym typeface="Helvetica Neue"/>
              </a:rPr>
              <a:t>” and select the Default template.</a:t>
            </a:r>
            <a:endParaRPr>
              <a:solidFill>
                <a:schemeClr val="dk1"/>
              </a:solidFill>
              <a:latin typeface="Helvetica Neue"/>
              <a:ea typeface="Helvetica Neue"/>
              <a:cs typeface="Helvetica Neue"/>
              <a:sym typeface="Helvetica Neue"/>
            </a:endParaRPr>
          </a:p>
          <a:p>
            <a:pPr marL="0" lvl="0" indent="0" algn="l" rtl="0">
              <a:lnSpc>
                <a:spcPct val="130000"/>
              </a:lnSpc>
              <a:spcBef>
                <a:spcPts val="600"/>
              </a:spcBef>
              <a:spcAft>
                <a:spcPts val="0"/>
              </a:spcAft>
              <a:buClr>
                <a:schemeClr val="accent6"/>
              </a:buClr>
              <a:buSzPts val="1800"/>
              <a:buFont typeface="Open Sans"/>
              <a:buNone/>
            </a:pPr>
            <a:endParaRPr>
              <a:solidFill>
                <a:schemeClr val="dk1"/>
              </a:solidFill>
              <a:latin typeface="Helvetica Neue"/>
              <a:ea typeface="Helvetica Neue"/>
              <a:cs typeface="Helvetica Neue"/>
              <a:sym typeface="Helvetica Neue"/>
            </a:endParaRPr>
          </a:p>
          <a:p>
            <a:pPr marL="0" lvl="0" indent="0" algn="l" rtl="0">
              <a:lnSpc>
                <a:spcPct val="130000"/>
              </a:lnSpc>
              <a:spcBef>
                <a:spcPts val="600"/>
              </a:spcBef>
              <a:spcAft>
                <a:spcPts val="0"/>
              </a:spcAft>
              <a:buClr>
                <a:schemeClr val="accent6"/>
              </a:buClr>
              <a:buSzPts val="1800"/>
              <a:buFont typeface="Open Sans"/>
              <a:buNone/>
            </a:pPr>
            <a:r>
              <a:rPr lang="en">
                <a:solidFill>
                  <a:schemeClr val="dk1"/>
                </a:solidFill>
                <a:latin typeface="Helvetica Neue"/>
                <a:ea typeface="Helvetica Neue"/>
                <a:cs typeface="Helvetica Neue"/>
                <a:sym typeface="Helvetica Neue"/>
              </a:rPr>
              <a:t>The template will be duplicated into your current folder. The first thing you’ll want to do is </a:t>
            </a:r>
            <a:r>
              <a:rPr lang="en" b="1">
                <a:solidFill>
                  <a:schemeClr val="dk1"/>
                </a:solidFill>
                <a:latin typeface="Helvetica Neue"/>
                <a:ea typeface="Helvetica Neue"/>
                <a:cs typeface="Helvetica Neue"/>
                <a:sym typeface="Helvetica Neue"/>
              </a:rPr>
              <a:t>rename your new file </a:t>
            </a:r>
            <a:r>
              <a:rPr lang="en">
                <a:solidFill>
                  <a:schemeClr val="dk1"/>
                </a:solidFill>
                <a:latin typeface="Helvetica Neue"/>
                <a:ea typeface="Helvetica Neue"/>
                <a:cs typeface="Helvetica Neue"/>
                <a:sym typeface="Helvetica Neue"/>
              </a:rPr>
              <a:t>to avoid confusion!</a:t>
            </a:r>
            <a:endParaRPr>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resenter Slide 4 Single">
  <p:cSld name="CUSTOM_1_1">
    <p:bg>
      <p:bgPr>
        <a:blipFill>
          <a:blip r:embed="rId2">
            <a:alphaModFix/>
          </a:blip>
          <a:stretch>
            <a:fillRect/>
          </a:stretch>
        </a:blipFill>
        <a:effectLst/>
      </p:bgPr>
    </p:bg>
    <p:spTree>
      <p:nvGrpSpPr>
        <p:cNvPr id="1" name="Shape 340"/>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resenter Slide 5 Single (no photo)">
  <p:cSld name="CUSTOM_1_1_1">
    <p:bg>
      <p:bgPr>
        <a:blipFill>
          <a:blip r:embed="rId2">
            <a:alphaModFix/>
          </a:blip>
          <a:stretch>
            <a:fillRect/>
          </a:stretch>
        </a:blipFill>
        <a:effectLst/>
      </p:bgPr>
    </p:bg>
    <p:spTree>
      <p:nvGrpSpPr>
        <p:cNvPr id="1" name="Shape 341"/>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resenter Slide 6 Double Pattern">
  <p:cSld name="CUSTOM_1_1_1_1">
    <p:bg>
      <p:bgPr>
        <a:blipFill>
          <a:blip r:embed="rId2">
            <a:alphaModFix/>
          </a:blip>
          <a:stretch>
            <a:fillRect/>
          </a:stretch>
        </a:blipFill>
        <a:effectLst/>
      </p:bgPr>
    </p:bg>
    <p:spTree>
      <p:nvGrpSpPr>
        <p:cNvPr id="1" name="Shape 342"/>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resenter Slide 7 Double Pattern">
  <p:cSld name="CUSTOM_1_1_1_1_1">
    <p:bg>
      <p:bgPr>
        <a:blipFill>
          <a:blip r:embed="rId2">
            <a:alphaModFix/>
          </a:blip>
          <a:stretch>
            <a:fillRect/>
          </a:stretch>
        </a:blipFill>
        <a:effectLst/>
      </p:bgPr>
    </p:bg>
    <p:spTree>
      <p:nvGrpSpPr>
        <p:cNvPr id="1" name="Shape 343"/>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resenter Slide 8 Double Pattern">
  <p:cSld name="CUSTOM_1_1_1_1_1_1">
    <p:bg>
      <p:bgPr>
        <a:blipFill>
          <a:blip r:embed="rId2">
            <a:alphaModFix/>
          </a:blip>
          <a:stretch>
            <a:fillRect/>
          </a:stretch>
        </a:blipFill>
        <a:effectLst/>
      </p:bgPr>
    </p:bg>
    <p:spTree>
      <p:nvGrpSpPr>
        <p:cNvPr id="1" name="Shape 344"/>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resenter Slide 9 Double (no pattern)">
  <p:cSld name="Blank_1">
    <p:bg>
      <p:bgPr>
        <a:blipFill>
          <a:blip r:embed="rId2">
            <a:alphaModFix/>
          </a:blip>
          <a:stretch>
            <a:fillRect/>
          </a:stretch>
        </a:blipFill>
        <a:effectLst/>
      </p:bgPr>
    </p:bg>
    <p:spTree>
      <p:nvGrpSpPr>
        <p:cNvPr id="1" name="Shape 345"/>
        <p:cNvGrpSpPr/>
        <p:nvPr/>
      </p:nvGrpSpPr>
      <p:grpSpPr>
        <a:xfrm>
          <a:off x="0" y="0"/>
          <a:ext cx="0" cy="0"/>
          <a:chOff x="0" y="0"/>
          <a:chExt cx="0" cy="0"/>
        </a:xfrm>
      </p:grpSpPr>
      <p:cxnSp>
        <p:nvCxnSpPr>
          <p:cNvPr id="346" name="Google Shape;346;p39"/>
          <p:cNvCxnSpPr/>
          <p:nvPr/>
        </p:nvCxnSpPr>
        <p:spPr>
          <a:xfrm>
            <a:off x="459461" y="1809750"/>
            <a:ext cx="3790500" cy="0"/>
          </a:xfrm>
          <a:prstGeom prst="straightConnector1">
            <a:avLst/>
          </a:prstGeom>
          <a:noFill/>
          <a:ln w="19050" cap="flat" cmpd="sng">
            <a:solidFill>
              <a:srgbClr val="9999FF">
                <a:alpha val="29800"/>
              </a:srgbClr>
            </a:solidFill>
            <a:prstDash val="solid"/>
            <a:miter lim="400000"/>
            <a:headEnd type="none" w="sm" len="sm"/>
            <a:tailEnd type="none" w="sm" len="sm"/>
          </a:ln>
        </p:spPr>
      </p:cxnSp>
      <p:cxnSp>
        <p:nvCxnSpPr>
          <p:cNvPr id="347" name="Google Shape;347;p39"/>
          <p:cNvCxnSpPr/>
          <p:nvPr/>
        </p:nvCxnSpPr>
        <p:spPr>
          <a:xfrm>
            <a:off x="4892338" y="1809750"/>
            <a:ext cx="3790500" cy="0"/>
          </a:xfrm>
          <a:prstGeom prst="straightConnector1">
            <a:avLst/>
          </a:prstGeom>
          <a:noFill/>
          <a:ln w="19050" cap="flat" cmpd="sng">
            <a:solidFill>
              <a:srgbClr val="9999FF">
                <a:alpha val="29800"/>
              </a:srgbClr>
            </a:solidFill>
            <a:prstDash val="solid"/>
            <a:miter lim="400000"/>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resenter Slide 10 Triple (no pattern)">
  <p:cSld name="Blank_1_1">
    <p:bg>
      <p:bgPr>
        <a:blipFill>
          <a:blip r:embed="rId2">
            <a:alphaModFix/>
          </a:blip>
          <a:stretch>
            <a:fillRect/>
          </a:stretch>
        </a:blipFill>
        <a:effectLst/>
      </p:bgPr>
    </p:bg>
    <p:spTree>
      <p:nvGrpSpPr>
        <p:cNvPr id="1" name="Shape 348"/>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resenter Slide 11 Triple (no pattern)">
  <p:cSld name="Blank_1_1_1">
    <p:bg>
      <p:bgPr>
        <a:blipFill>
          <a:blip r:embed="rId2">
            <a:alphaModFix/>
          </a:blip>
          <a:stretch>
            <a:fillRect/>
          </a:stretch>
        </a:blipFill>
        <a:effectLst/>
      </p:bgPr>
    </p:bg>
    <p:spTree>
      <p:nvGrpSpPr>
        <p:cNvPr id="1" name="Shape 349"/>
        <p:cNvGrpSpPr/>
        <p:nvPr/>
      </p:nvGrpSpPr>
      <p:grpSpPr>
        <a:xfrm>
          <a:off x="0" y="0"/>
          <a:ext cx="0" cy="0"/>
          <a:chOff x="0" y="0"/>
          <a:chExt cx="0" cy="0"/>
        </a:xfrm>
      </p:grpSpPr>
      <p:cxnSp>
        <p:nvCxnSpPr>
          <p:cNvPr id="350" name="Google Shape;350;p41"/>
          <p:cNvCxnSpPr/>
          <p:nvPr/>
        </p:nvCxnSpPr>
        <p:spPr>
          <a:xfrm>
            <a:off x="459461" y="1955800"/>
            <a:ext cx="2313000" cy="0"/>
          </a:xfrm>
          <a:prstGeom prst="straightConnector1">
            <a:avLst/>
          </a:prstGeom>
          <a:noFill/>
          <a:ln w="19050" cap="flat" cmpd="sng">
            <a:solidFill>
              <a:srgbClr val="9999FF">
                <a:alpha val="29800"/>
              </a:srgbClr>
            </a:solidFill>
            <a:prstDash val="solid"/>
            <a:miter lim="400000"/>
            <a:headEnd type="none" w="sm" len="sm"/>
            <a:tailEnd type="none" w="sm" len="sm"/>
          </a:ln>
        </p:spPr>
      </p:cxnSp>
      <p:cxnSp>
        <p:nvCxnSpPr>
          <p:cNvPr id="351" name="Google Shape;351;p41"/>
          <p:cNvCxnSpPr/>
          <p:nvPr/>
        </p:nvCxnSpPr>
        <p:spPr>
          <a:xfrm>
            <a:off x="3414713" y="1955800"/>
            <a:ext cx="2313000" cy="0"/>
          </a:xfrm>
          <a:prstGeom prst="straightConnector1">
            <a:avLst/>
          </a:prstGeom>
          <a:noFill/>
          <a:ln w="19050" cap="flat" cmpd="sng">
            <a:solidFill>
              <a:srgbClr val="9999FF">
                <a:alpha val="29800"/>
              </a:srgbClr>
            </a:solidFill>
            <a:prstDash val="solid"/>
            <a:miter lim="400000"/>
            <a:headEnd type="none" w="sm" len="sm"/>
            <a:tailEnd type="none" w="sm" len="sm"/>
          </a:ln>
        </p:spPr>
      </p:cxnSp>
      <p:cxnSp>
        <p:nvCxnSpPr>
          <p:cNvPr id="352" name="Google Shape;352;p41"/>
          <p:cNvCxnSpPr/>
          <p:nvPr/>
        </p:nvCxnSpPr>
        <p:spPr>
          <a:xfrm>
            <a:off x="6371648" y="1955800"/>
            <a:ext cx="2313000" cy="0"/>
          </a:xfrm>
          <a:prstGeom prst="straightConnector1">
            <a:avLst/>
          </a:prstGeom>
          <a:noFill/>
          <a:ln w="19050" cap="flat" cmpd="sng">
            <a:solidFill>
              <a:srgbClr val="9999FF">
                <a:alpha val="29800"/>
              </a:srgbClr>
            </a:solidFill>
            <a:prstDash val="solid"/>
            <a:miter lim="400000"/>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resenter Slide 12 Quadruple (no pattern)">
  <p:cSld name="Blank_1_1_1_1">
    <p:bg>
      <p:bgPr>
        <a:blipFill>
          <a:blip r:embed="rId2">
            <a:alphaModFix/>
          </a:blip>
          <a:stretch>
            <a:fillRect/>
          </a:stretch>
        </a:blipFill>
        <a:effectLst/>
      </p:bgPr>
    </p:bg>
    <p:spTree>
      <p:nvGrpSpPr>
        <p:cNvPr id="1" name="Shape 353"/>
        <p:cNvGrpSpPr/>
        <p:nvPr/>
      </p:nvGrpSpPr>
      <p:grpSpPr>
        <a:xfrm>
          <a:off x="0" y="0"/>
          <a:ext cx="0" cy="0"/>
          <a:chOff x="0" y="0"/>
          <a:chExt cx="0" cy="0"/>
        </a:xfrm>
      </p:grpSpPr>
      <p:cxnSp>
        <p:nvCxnSpPr>
          <p:cNvPr id="354" name="Google Shape;354;p42"/>
          <p:cNvCxnSpPr/>
          <p:nvPr/>
        </p:nvCxnSpPr>
        <p:spPr>
          <a:xfrm>
            <a:off x="459461" y="1955800"/>
            <a:ext cx="3790500" cy="0"/>
          </a:xfrm>
          <a:prstGeom prst="straightConnector1">
            <a:avLst/>
          </a:prstGeom>
          <a:noFill/>
          <a:ln w="19050" cap="flat" cmpd="sng">
            <a:solidFill>
              <a:srgbClr val="9999FF">
                <a:alpha val="29800"/>
              </a:srgbClr>
            </a:solidFill>
            <a:prstDash val="solid"/>
            <a:miter lim="400000"/>
            <a:headEnd type="none" w="sm" len="sm"/>
            <a:tailEnd type="none" w="sm" len="sm"/>
          </a:ln>
        </p:spPr>
      </p:cxnSp>
      <p:cxnSp>
        <p:nvCxnSpPr>
          <p:cNvPr id="355" name="Google Shape;355;p42"/>
          <p:cNvCxnSpPr/>
          <p:nvPr/>
        </p:nvCxnSpPr>
        <p:spPr>
          <a:xfrm>
            <a:off x="4892338" y="1955800"/>
            <a:ext cx="3790500" cy="0"/>
          </a:xfrm>
          <a:prstGeom prst="straightConnector1">
            <a:avLst/>
          </a:prstGeom>
          <a:noFill/>
          <a:ln w="19050" cap="flat" cmpd="sng">
            <a:solidFill>
              <a:srgbClr val="9999FF">
                <a:alpha val="29800"/>
              </a:srgbClr>
            </a:solidFill>
            <a:prstDash val="solid"/>
            <a:miter lim="400000"/>
            <a:headEnd type="none" w="sm" len="sm"/>
            <a:tailEnd type="none" w="sm" len="sm"/>
          </a:ln>
        </p:spPr>
      </p:cxnSp>
      <p:sp>
        <p:nvSpPr>
          <p:cNvPr id="356" name="Google Shape;356;p42"/>
          <p:cNvSpPr txBox="1"/>
          <p:nvPr/>
        </p:nvSpPr>
        <p:spPr>
          <a:xfrm>
            <a:off x="457776" y="1562185"/>
            <a:ext cx="981000" cy="2004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FFFFFF"/>
              </a:buClr>
              <a:buSzPts val="1100"/>
              <a:buFont typeface="Arial"/>
              <a:buNone/>
            </a:pPr>
            <a:r>
              <a:rPr lang="en" sz="1100" i="0" u="none" strike="noStrike" cap="none">
                <a:solidFill>
                  <a:srgbClr val="FFFFFF"/>
                </a:solidFill>
                <a:latin typeface="Helvetica Neue"/>
                <a:ea typeface="Helvetica Neue"/>
                <a:cs typeface="Helvetica Neue"/>
                <a:sym typeface="Helvetica Neue"/>
              </a:rPr>
              <a:t>Prepared For</a:t>
            </a:r>
            <a:endParaRPr sz="500">
              <a:latin typeface="Helvetica Neue"/>
              <a:ea typeface="Helvetica Neue"/>
              <a:cs typeface="Helvetica Neue"/>
              <a:sym typeface="Helvetica Neue"/>
            </a:endParaRPr>
          </a:p>
        </p:txBody>
      </p:sp>
      <p:sp>
        <p:nvSpPr>
          <p:cNvPr id="357" name="Google Shape;357;p42"/>
          <p:cNvSpPr txBox="1"/>
          <p:nvPr/>
        </p:nvSpPr>
        <p:spPr>
          <a:xfrm>
            <a:off x="4892338" y="1562185"/>
            <a:ext cx="981000" cy="2004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FFFFFF"/>
              </a:buClr>
              <a:buSzPts val="1100"/>
              <a:buFont typeface="Arial"/>
              <a:buNone/>
            </a:pPr>
            <a:r>
              <a:rPr lang="en" sz="1100" i="0" u="none" strike="noStrike" cap="none">
                <a:solidFill>
                  <a:srgbClr val="FFFFFF"/>
                </a:solidFill>
                <a:latin typeface="Helvetica Neue"/>
                <a:ea typeface="Helvetica Neue"/>
                <a:cs typeface="Helvetica Neue"/>
                <a:sym typeface="Helvetica Neue"/>
              </a:rPr>
              <a:t>Prepared By</a:t>
            </a:r>
            <a:endParaRPr sz="500">
              <a:latin typeface="Helvetica Neue"/>
              <a:ea typeface="Helvetica Neue"/>
              <a:cs typeface="Helvetica Neue"/>
              <a:sym typeface="Helvetica Neue"/>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resenter Slides">
  <p:cSld name="Template Section Title_1">
    <p:spTree>
      <p:nvGrpSpPr>
        <p:cNvPr id="1" name="Shape 362"/>
        <p:cNvGrpSpPr/>
        <p:nvPr/>
      </p:nvGrpSpPr>
      <p:grpSpPr>
        <a:xfrm>
          <a:off x="0" y="0"/>
          <a:ext cx="0" cy="0"/>
          <a:chOff x="0" y="0"/>
          <a:chExt cx="0" cy="0"/>
        </a:xfrm>
      </p:grpSpPr>
      <p:sp>
        <p:nvSpPr>
          <p:cNvPr id="363" name="Google Shape;363;p44"/>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64" name="Google Shape;364;p44"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65" name="Google Shape;365;p44"/>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Presenter Slides</a:t>
            </a:r>
            <a:endParaRPr sz="500" b="1">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e grid">
  <p:cSld name="The grid">
    <p:bg>
      <p:bgPr>
        <a:gradFill>
          <a:gsLst>
            <a:gs pos="0">
              <a:srgbClr val="1563FF"/>
            </a:gs>
            <a:gs pos="100000">
              <a:srgbClr val="0D44CC"/>
            </a:gs>
          </a:gsLst>
          <a:lin ang="3600008" scaled="0"/>
        </a:gradFill>
        <a:effectLst/>
      </p:bgPr>
    </p:bg>
    <p:spTree>
      <p:nvGrpSpPr>
        <p:cNvPr id="1" name="Shape 27"/>
        <p:cNvGrpSpPr/>
        <p:nvPr/>
      </p:nvGrpSpPr>
      <p:grpSpPr>
        <a:xfrm>
          <a:off x="0" y="0"/>
          <a:ext cx="0" cy="0"/>
          <a:chOff x="0" y="0"/>
          <a:chExt cx="0" cy="0"/>
        </a:xfrm>
      </p:grpSpPr>
      <p:sp>
        <p:nvSpPr>
          <p:cNvPr id="28" name="Google Shape;28;p6"/>
          <p:cNvSpPr/>
          <p:nvPr/>
        </p:nvSpPr>
        <p:spPr>
          <a:xfrm>
            <a:off x="1157325" y="456902"/>
            <a:ext cx="5956200" cy="185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accent6"/>
              </a:buClr>
              <a:buSzPts val="3600"/>
              <a:buFont typeface="Open Sans"/>
              <a:buNone/>
            </a:pPr>
            <a:r>
              <a:rPr lang="en" sz="3600" b="1" i="0" u="none" strike="noStrike" cap="none">
                <a:solidFill>
                  <a:schemeClr val="dk1"/>
                </a:solidFill>
                <a:latin typeface="Helvetica Neue"/>
                <a:ea typeface="Helvetica Neue"/>
                <a:cs typeface="Helvetica Neue"/>
                <a:sym typeface="Helvetica Neue"/>
              </a:rPr>
              <a:t>The grid.</a:t>
            </a:r>
            <a:endParaRPr sz="500" b="1">
              <a:solidFill>
                <a:schemeClr val="dk1"/>
              </a:solidFill>
              <a:latin typeface="Helvetica Neue"/>
              <a:ea typeface="Helvetica Neue"/>
              <a:cs typeface="Helvetica Neue"/>
              <a:sym typeface="Helvetica Neue"/>
            </a:endParaRPr>
          </a:p>
        </p:txBody>
      </p:sp>
      <p:pic>
        <p:nvPicPr>
          <p:cNvPr id="29" name="Google Shape;29;p6"/>
          <p:cNvPicPr preferRelativeResize="0"/>
          <p:nvPr/>
        </p:nvPicPr>
        <p:blipFill rotWithShape="1">
          <a:blip r:embed="rId2">
            <a:alphaModFix/>
          </a:blip>
          <a:srcRect b="-6428"/>
          <a:stretch/>
        </p:blipFill>
        <p:spPr>
          <a:xfrm>
            <a:off x="1157325" y="2006208"/>
            <a:ext cx="2233600" cy="1978350"/>
          </a:xfrm>
          <a:prstGeom prst="rect">
            <a:avLst/>
          </a:prstGeom>
          <a:noFill/>
          <a:ln>
            <a:noFill/>
          </a:ln>
        </p:spPr>
      </p:pic>
      <p:sp>
        <p:nvSpPr>
          <p:cNvPr id="30" name="Google Shape;30;p6"/>
          <p:cNvSpPr txBox="1"/>
          <p:nvPr/>
        </p:nvSpPr>
        <p:spPr>
          <a:xfrm>
            <a:off x="3652577" y="1981200"/>
            <a:ext cx="4129200" cy="20874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chemeClr val="accent6"/>
              </a:buClr>
              <a:buSzPts val="1400"/>
              <a:buFont typeface="Open Sans"/>
              <a:buNone/>
            </a:pPr>
            <a:r>
              <a:rPr lang="en" sz="1400" i="0" u="none" strike="noStrike" cap="none">
                <a:solidFill>
                  <a:schemeClr val="dk1"/>
                </a:solidFill>
                <a:latin typeface="Helvetica Neue"/>
                <a:ea typeface="Helvetica Neue"/>
                <a:cs typeface="Helvetica Neue"/>
                <a:sym typeface="Helvetica Neue"/>
              </a:rPr>
              <a:t>In order to maintain visual consistency across </a:t>
            </a:r>
            <a:br>
              <a:rPr lang="en" sz="1400" i="0" u="none" strike="noStrike" cap="none">
                <a:solidFill>
                  <a:schemeClr val="dk1"/>
                </a:solidFill>
                <a:latin typeface="Helvetica Neue"/>
                <a:ea typeface="Helvetica Neue"/>
                <a:cs typeface="Helvetica Neue"/>
                <a:sym typeface="Helvetica Neue"/>
              </a:rPr>
            </a:br>
            <a:r>
              <a:rPr lang="en" sz="1400" i="0" u="none" strike="noStrike" cap="none">
                <a:solidFill>
                  <a:schemeClr val="dk1"/>
                </a:solidFill>
                <a:latin typeface="Helvetica Neue"/>
                <a:ea typeface="Helvetica Neue"/>
                <a:cs typeface="Helvetica Neue"/>
                <a:sym typeface="Helvetica Neue"/>
              </a:rPr>
              <a:t>slides it’s </a:t>
            </a:r>
            <a:r>
              <a:rPr lang="en" sz="1400" b="1" i="0" u="none" strike="noStrike" cap="none">
                <a:solidFill>
                  <a:schemeClr val="dk1"/>
                </a:solidFill>
                <a:latin typeface="Helvetica Neue"/>
                <a:ea typeface="Helvetica Neue"/>
                <a:cs typeface="Helvetica Neue"/>
                <a:sym typeface="Helvetica Neue"/>
              </a:rPr>
              <a:t>imperative you keep content and objects aligned to the HashiCorp </a:t>
            </a:r>
            <a:br>
              <a:rPr lang="en" sz="1400" b="1" i="0" u="none" strike="noStrike" cap="none">
                <a:solidFill>
                  <a:schemeClr val="dk1"/>
                </a:solidFill>
                <a:latin typeface="Helvetica Neue"/>
                <a:ea typeface="Helvetica Neue"/>
                <a:cs typeface="Helvetica Neue"/>
                <a:sym typeface="Helvetica Neue"/>
              </a:rPr>
            </a:br>
            <a:r>
              <a:rPr lang="en" sz="1400" b="1" i="0" u="none" strike="noStrike" cap="none">
                <a:solidFill>
                  <a:schemeClr val="dk1"/>
                </a:solidFill>
                <a:latin typeface="Helvetica Neue"/>
                <a:ea typeface="Helvetica Neue"/>
                <a:cs typeface="Helvetica Neue"/>
                <a:sym typeface="Helvetica Neue"/>
              </a:rPr>
              <a:t>Presentation grid.</a:t>
            </a:r>
            <a:endParaRPr sz="500" b="1">
              <a:solidFill>
                <a:schemeClr val="dk1"/>
              </a:solidFill>
              <a:latin typeface="Helvetica Neue"/>
              <a:ea typeface="Helvetica Neue"/>
              <a:cs typeface="Helvetica Neue"/>
              <a:sym typeface="Helvetica Neue"/>
            </a:endParaRPr>
          </a:p>
          <a:p>
            <a:pPr marL="0" marR="0" lvl="0" indent="0" algn="l" rtl="0">
              <a:lnSpc>
                <a:spcPct val="130000"/>
              </a:lnSpc>
              <a:spcBef>
                <a:spcPts val="900"/>
              </a:spcBef>
              <a:spcAft>
                <a:spcPts val="900"/>
              </a:spcAft>
              <a:buClr>
                <a:schemeClr val="accent6"/>
              </a:buClr>
              <a:buSzPts val="1400"/>
              <a:buFont typeface="Open Sans"/>
              <a:buNone/>
            </a:pPr>
            <a:r>
              <a:rPr lang="en" sz="1400" b="1" i="0" u="none" strike="noStrike" cap="none">
                <a:solidFill>
                  <a:schemeClr val="dk1"/>
                </a:solidFill>
                <a:latin typeface="Helvetica Neue"/>
                <a:ea typeface="Helvetica Neue"/>
                <a:cs typeface="Helvetica Neue"/>
                <a:sym typeface="Helvetica Neue"/>
              </a:rPr>
              <a:t>To turn on guides </a:t>
            </a:r>
            <a:r>
              <a:rPr lang="en" sz="1400" i="0" u="none" strike="noStrike" cap="none">
                <a:solidFill>
                  <a:schemeClr val="dk1"/>
                </a:solidFill>
                <a:latin typeface="Helvetica Neue"/>
                <a:ea typeface="Helvetica Neue"/>
                <a:cs typeface="Helvetica Neue"/>
                <a:sym typeface="Helvetica Neue"/>
              </a:rPr>
              <a:t>click view &gt; Guides &gt; </a:t>
            </a:r>
            <a:br>
              <a:rPr lang="en" sz="1400" i="0" u="none" strike="noStrike" cap="none">
                <a:solidFill>
                  <a:schemeClr val="dk1"/>
                </a:solidFill>
                <a:latin typeface="Helvetica Neue"/>
                <a:ea typeface="Helvetica Neue"/>
                <a:cs typeface="Helvetica Neue"/>
                <a:sym typeface="Helvetica Neue"/>
              </a:rPr>
            </a:br>
            <a:r>
              <a:rPr lang="en" sz="1400" i="0" u="none" strike="noStrike" cap="none">
                <a:solidFill>
                  <a:schemeClr val="dk1"/>
                </a:solidFill>
                <a:latin typeface="Helvetica Neue"/>
                <a:ea typeface="Helvetica Neue"/>
                <a:cs typeface="Helvetica Neue"/>
                <a:sym typeface="Helvetica Neue"/>
              </a:rPr>
              <a:t>“Show Guides”</a:t>
            </a:r>
            <a:endParaRPr sz="500">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s">
  <p:cSld name="Template Section Title_1_1">
    <p:spTree>
      <p:nvGrpSpPr>
        <p:cNvPr id="1" name="Shape 366"/>
        <p:cNvGrpSpPr/>
        <p:nvPr/>
      </p:nvGrpSpPr>
      <p:grpSpPr>
        <a:xfrm>
          <a:off x="0" y="0"/>
          <a:ext cx="0" cy="0"/>
          <a:chOff x="0" y="0"/>
          <a:chExt cx="0" cy="0"/>
        </a:xfrm>
      </p:grpSpPr>
      <p:sp>
        <p:nvSpPr>
          <p:cNvPr id="367" name="Google Shape;367;p45"/>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68" name="Google Shape;368;p45"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69" name="Google Shape;369;p45"/>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Title Slides</a:t>
            </a:r>
            <a:endParaRPr sz="500" b="1">
              <a:latin typeface="Helvetica Neue"/>
              <a:ea typeface="Helvetica Neue"/>
              <a:cs typeface="Helvetica Neue"/>
              <a:sym typeface="Helvetica Neue"/>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ext Only Slides">
  <p:cSld name="Template Section Title_1_1_1_1">
    <p:spTree>
      <p:nvGrpSpPr>
        <p:cNvPr id="1" name="Shape 374"/>
        <p:cNvGrpSpPr/>
        <p:nvPr/>
      </p:nvGrpSpPr>
      <p:grpSpPr>
        <a:xfrm>
          <a:off x="0" y="0"/>
          <a:ext cx="0" cy="0"/>
          <a:chOff x="0" y="0"/>
          <a:chExt cx="0" cy="0"/>
        </a:xfrm>
      </p:grpSpPr>
      <p:sp>
        <p:nvSpPr>
          <p:cNvPr id="375" name="Google Shape;375;p47"/>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76" name="Google Shape;376;p47"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77" name="Google Shape;377;p47"/>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Text Only Slides</a:t>
            </a:r>
            <a:endParaRPr sz="500" b="1">
              <a:latin typeface="Helvetica Neue"/>
              <a:ea typeface="Helvetica Neue"/>
              <a:cs typeface="Helvetica Neue"/>
              <a:sym typeface="Helvetica Neue"/>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and Diagram Slides">
  <p:cSld name="Template Section Title_1_1_1_1_1">
    <p:spTree>
      <p:nvGrpSpPr>
        <p:cNvPr id="1" name="Shape 378"/>
        <p:cNvGrpSpPr/>
        <p:nvPr/>
      </p:nvGrpSpPr>
      <p:grpSpPr>
        <a:xfrm>
          <a:off x="0" y="0"/>
          <a:ext cx="0" cy="0"/>
          <a:chOff x="0" y="0"/>
          <a:chExt cx="0" cy="0"/>
        </a:xfrm>
      </p:grpSpPr>
      <p:sp>
        <p:nvSpPr>
          <p:cNvPr id="379" name="Google Shape;379;p48"/>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80" name="Google Shape;380;p48"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81" name="Google Shape;381;p48"/>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Image and Diagram Slides</a:t>
            </a:r>
            <a:endParaRPr sz="500" b="1">
              <a:latin typeface="Helvetica Neue"/>
              <a:ea typeface="Helvetica Neue"/>
              <a:cs typeface="Helvetica Neue"/>
              <a:sym typeface="Helvetica Neue"/>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creenshot Slides">
  <p:cSld name="Template Section Title_1_1_1_1_1_1">
    <p:spTree>
      <p:nvGrpSpPr>
        <p:cNvPr id="1" name="Shape 382"/>
        <p:cNvGrpSpPr/>
        <p:nvPr/>
      </p:nvGrpSpPr>
      <p:grpSpPr>
        <a:xfrm>
          <a:off x="0" y="0"/>
          <a:ext cx="0" cy="0"/>
          <a:chOff x="0" y="0"/>
          <a:chExt cx="0" cy="0"/>
        </a:xfrm>
      </p:grpSpPr>
      <p:sp>
        <p:nvSpPr>
          <p:cNvPr id="383" name="Google Shape;383;p49"/>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84" name="Google Shape;384;p49"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85" name="Google Shape;385;p49"/>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Screenshot Slides</a:t>
            </a:r>
            <a:endParaRPr sz="500" b="1">
              <a:latin typeface="Helvetica Neue"/>
              <a:ea typeface="Helvetica Neue"/>
              <a:cs typeface="Helvetica Neue"/>
              <a:sym typeface="Helvetica Neue"/>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de Block Slides">
  <p:cSld name="Template Section Title_1_1_1_1_1_1_1">
    <p:spTree>
      <p:nvGrpSpPr>
        <p:cNvPr id="1" name="Shape 386"/>
        <p:cNvGrpSpPr/>
        <p:nvPr/>
      </p:nvGrpSpPr>
      <p:grpSpPr>
        <a:xfrm>
          <a:off x="0" y="0"/>
          <a:ext cx="0" cy="0"/>
          <a:chOff x="0" y="0"/>
          <a:chExt cx="0" cy="0"/>
        </a:xfrm>
      </p:grpSpPr>
      <p:sp>
        <p:nvSpPr>
          <p:cNvPr id="387" name="Google Shape;387;p50"/>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88" name="Google Shape;388;p50"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89" name="Google Shape;389;p50"/>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Code Block Slides</a:t>
            </a:r>
            <a:endParaRPr sz="500" b="1">
              <a:latin typeface="Helvetica Neue"/>
              <a:ea typeface="Helvetica Neue"/>
              <a:cs typeface="Helvetica Neue"/>
              <a:sym typeface="Helvetica Neue"/>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quence Slides">
  <p:cSld name="Template Section Title_1_1_1_1_1_1_1_1">
    <p:spTree>
      <p:nvGrpSpPr>
        <p:cNvPr id="1" name="Shape 390"/>
        <p:cNvGrpSpPr/>
        <p:nvPr/>
      </p:nvGrpSpPr>
      <p:grpSpPr>
        <a:xfrm>
          <a:off x="0" y="0"/>
          <a:ext cx="0" cy="0"/>
          <a:chOff x="0" y="0"/>
          <a:chExt cx="0" cy="0"/>
        </a:xfrm>
      </p:grpSpPr>
      <p:sp>
        <p:nvSpPr>
          <p:cNvPr id="391" name="Google Shape;391;p51"/>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92" name="Google Shape;392;p51"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93" name="Google Shape;393;p51"/>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Sequence Slides</a:t>
            </a:r>
            <a:endParaRPr sz="500" b="1">
              <a:latin typeface="Helvetica Neue"/>
              <a:ea typeface="Helvetica Neue"/>
              <a:cs typeface="Helvetica Neue"/>
              <a:sym typeface="Helvetica Neue"/>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llout Slides">
  <p:cSld name="Template Section Title_1_1_1_1_1_1_1_1_1">
    <p:spTree>
      <p:nvGrpSpPr>
        <p:cNvPr id="1" name="Shape 394"/>
        <p:cNvGrpSpPr/>
        <p:nvPr/>
      </p:nvGrpSpPr>
      <p:grpSpPr>
        <a:xfrm>
          <a:off x="0" y="0"/>
          <a:ext cx="0" cy="0"/>
          <a:chOff x="0" y="0"/>
          <a:chExt cx="0" cy="0"/>
        </a:xfrm>
      </p:grpSpPr>
      <p:sp>
        <p:nvSpPr>
          <p:cNvPr id="395" name="Google Shape;395;p52"/>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96" name="Google Shape;396;p52"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97" name="Google Shape;397;p52"/>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Callout Slides</a:t>
            </a:r>
            <a:endParaRPr sz="500" b="1">
              <a:latin typeface="Helvetica Neue"/>
              <a:ea typeface="Helvetica Neue"/>
              <a:cs typeface="Helvetica Neue"/>
              <a:sym typeface="Helvetica Neue"/>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llection Slides">
  <p:cSld name="Template Section Title_1_1_1_1_1_1_1_1_1_1">
    <p:spTree>
      <p:nvGrpSpPr>
        <p:cNvPr id="1" name="Shape 398"/>
        <p:cNvGrpSpPr/>
        <p:nvPr/>
      </p:nvGrpSpPr>
      <p:grpSpPr>
        <a:xfrm>
          <a:off x="0" y="0"/>
          <a:ext cx="0" cy="0"/>
          <a:chOff x="0" y="0"/>
          <a:chExt cx="0" cy="0"/>
        </a:xfrm>
      </p:grpSpPr>
      <p:sp>
        <p:nvSpPr>
          <p:cNvPr id="399" name="Google Shape;399;p53"/>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400" name="Google Shape;400;p53"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401" name="Google Shape;401;p53"/>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Collection Slides</a:t>
            </a:r>
            <a:endParaRPr sz="500" b="1">
              <a:latin typeface="Helvetica Neue"/>
              <a:ea typeface="Helvetica Neue"/>
              <a:cs typeface="Helvetica Neue"/>
              <a:sym typeface="Helvetica Neue"/>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able Slides">
  <p:cSld name="Template Section Title_1_1_1_1_1_1_1_1_1_1_1">
    <p:spTree>
      <p:nvGrpSpPr>
        <p:cNvPr id="1" name="Shape 402"/>
        <p:cNvGrpSpPr/>
        <p:nvPr/>
      </p:nvGrpSpPr>
      <p:grpSpPr>
        <a:xfrm>
          <a:off x="0" y="0"/>
          <a:ext cx="0" cy="0"/>
          <a:chOff x="0" y="0"/>
          <a:chExt cx="0" cy="0"/>
        </a:xfrm>
      </p:grpSpPr>
      <p:sp>
        <p:nvSpPr>
          <p:cNvPr id="403" name="Google Shape;403;p54"/>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404" name="Google Shape;404;p54"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405" name="Google Shape;405;p54"/>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Table Slides</a:t>
            </a:r>
            <a:endParaRPr sz="500" b="1">
              <a:latin typeface="Helvetica Neue"/>
              <a:ea typeface="Helvetica Neue"/>
              <a:cs typeface="Helvetica Neue"/>
              <a:sym typeface="Helvetica Neue"/>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 you">
  <p:cSld name="Splash - HashiCorp_2">
    <p:bg>
      <p:bgPr>
        <a:solidFill>
          <a:srgbClr val="000000"/>
        </a:solidFill>
        <a:effectLst/>
      </p:bgPr>
    </p:bg>
    <p:spTree>
      <p:nvGrpSpPr>
        <p:cNvPr id="1" name="Shape 422"/>
        <p:cNvGrpSpPr/>
        <p:nvPr/>
      </p:nvGrpSpPr>
      <p:grpSpPr>
        <a:xfrm>
          <a:off x="0" y="0"/>
          <a:ext cx="0" cy="0"/>
          <a:chOff x="0" y="0"/>
          <a:chExt cx="0" cy="0"/>
        </a:xfrm>
      </p:grpSpPr>
      <p:sp>
        <p:nvSpPr>
          <p:cNvPr id="423" name="Google Shape;423;p56"/>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424" name="Google Shape;424;p56"/>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5" name="Google Shape;425;p56"/>
          <p:cNvSpPr txBox="1"/>
          <p:nvPr/>
        </p:nvSpPr>
        <p:spPr>
          <a:xfrm>
            <a:off x="457776" y="2815846"/>
            <a:ext cx="8180100" cy="16437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accent6"/>
              </a:buClr>
              <a:buSzPts val="3600"/>
              <a:buFont typeface="Open Sans"/>
              <a:buNone/>
            </a:pPr>
            <a:r>
              <a:rPr lang="en" sz="3600" b="1" i="0" u="none" strike="noStrike" cap="none">
                <a:solidFill>
                  <a:srgbClr val="FFFFFF"/>
                </a:solidFill>
                <a:latin typeface="Helvetica Neue"/>
                <a:ea typeface="Helvetica Neue"/>
                <a:cs typeface="Helvetica Neue"/>
                <a:sym typeface="Helvetica Neue"/>
              </a:rPr>
              <a:t>Thank You</a:t>
            </a:r>
            <a:endParaRPr sz="500" b="1">
              <a:solidFill>
                <a:srgbClr val="FFFFFF"/>
              </a:solidFill>
              <a:latin typeface="Helvetica Neue"/>
              <a:ea typeface="Helvetica Neue"/>
              <a:cs typeface="Helvetica Neue"/>
              <a:sym typeface="Helvetica Neue"/>
            </a:endParaRPr>
          </a:p>
          <a:p>
            <a:pPr marL="0" marR="0" lvl="0" indent="0" algn="ctr" rtl="0">
              <a:lnSpc>
                <a:spcPct val="100000"/>
              </a:lnSpc>
              <a:spcBef>
                <a:spcPts val="200"/>
              </a:spcBef>
              <a:spcAft>
                <a:spcPts val="0"/>
              </a:spcAft>
              <a:buClr>
                <a:srgbClr val="F8F8F2"/>
              </a:buClr>
              <a:buSzPts val="1400"/>
              <a:buFont typeface="Open Sans"/>
              <a:buNone/>
            </a:pPr>
            <a:endParaRPr sz="1400" b="1" i="0" u="none" strike="noStrike" cap="none">
              <a:solidFill>
                <a:srgbClr val="FFFFFF"/>
              </a:solidFill>
              <a:latin typeface="Helvetica Neue"/>
              <a:ea typeface="Helvetica Neue"/>
              <a:cs typeface="Helvetica Neue"/>
              <a:sym typeface="Helvetica Neue"/>
            </a:endParaRPr>
          </a:p>
          <a:p>
            <a:pPr marL="0" marR="0" lvl="0" indent="0" algn="ctr" rtl="0">
              <a:lnSpc>
                <a:spcPct val="110000"/>
              </a:lnSpc>
              <a:spcBef>
                <a:spcPts val="100"/>
              </a:spcBef>
              <a:spcAft>
                <a:spcPts val="0"/>
              </a:spcAft>
              <a:buClr>
                <a:schemeClr val="accent3"/>
              </a:buClr>
              <a:buSzPts val="1400"/>
              <a:buFont typeface="Open Sans"/>
              <a:buNone/>
            </a:pPr>
            <a:endParaRPr sz="1400" b="1" i="0" u="none" strike="noStrike" cap="none">
              <a:solidFill>
                <a:srgbClr val="FFFFFF"/>
              </a:solidFill>
              <a:latin typeface="Helvetica Neue"/>
              <a:ea typeface="Helvetica Neue"/>
              <a:cs typeface="Helvetica Neue"/>
              <a:sym typeface="Helvetica Neue"/>
            </a:endParaRPr>
          </a:p>
          <a:p>
            <a:pPr marL="0" marR="0" lvl="0" indent="0" algn="ctr" rtl="0">
              <a:lnSpc>
                <a:spcPct val="110000"/>
              </a:lnSpc>
              <a:spcBef>
                <a:spcPts val="100"/>
              </a:spcBef>
              <a:spcAft>
                <a:spcPts val="0"/>
              </a:spcAft>
              <a:buClr>
                <a:schemeClr val="accent3"/>
              </a:buClr>
              <a:buSzPts val="1000"/>
              <a:buFont typeface="Open Sans"/>
              <a:buNone/>
            </a:pPr>
            <a:r>
              <a:rPr lang="en" sz="1000" b="1" i="0" u="sng" strike="noStrike" cap="none">
                <a:solidFill>
                  <a:srgbClr val="FFFFFF"/>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hello@hashicorp.com</a:t>
            </a:r>
            <a:endParaRPr sz="500" b="1">
              <a:solidFill>
                <a:srgbClr val="FFFFFF"/>
              </a:solidFill>
              <a:latin typeface="Helvetica Neue"/>
              <a:ea typeface="Helvetica Neue"/>
              <a:cs typeface="Helvetica Neue"/>
              <a:sym typeface="Helvetica Neue"/>
            </a:endParaRPr>
          </a:p>
          <a:p>
            <a:pPr marL="0" marR="0" lvl="0" indent="0" algn="ctr" rtl="0">
              <a:lnSpc>
                <a:spcPct val="110000"/>
              </a:lnSpc>
              <a:spcBef>
                <a:spcPts val="100"/>
              </a:spcBef>
              <a:spcAft>
                <a:spcPts val="0"/>
              </a:spcAft>
              <a:buClr>
                <a:schemeClr val="accent3"/>
              </a:buClr>
              <a:buSzPts val="1000"/>
              <a:buFont typeface="Open Sans"/>
              <a:buNone/>
            </a:pPr>
            <a:r>
              <a:rPr lang="en" sz="1000" b="1" i="0" u="none" strike="noStrike" cap="none">
                <a:solidFill>
                  <a:srgbClr val="FFFFFF"/>
                </a:solidFill>
                <a:latin typeface="Helvetica Neue"/>
                <a:ea typeface="Helvetica Neue"/>
                <a:cs typeface="Helvetica Neue"/>
                <a:sym typeface="Helvetica Neue"/>
              </a:rPr>
              <a:t>www.hashicorp.com</a:t>
            </a:r>
            <a:endParaRPr sz="500" b="1">
              <a:solidFill>
                <a:srgbClr val="FFFFFF"/>
              </a:solidFill>
              <a:latin typeface="Helvetica Neue"/>
              <a:ea typeface="Helvetica Neue"/>
              <a:cs typeface="Helvetica Neue"/>
              <a:sym typeface="Helvetica Neue"/>
            </a:endParaRPr>
          </a:p>
        </p:txBody>
      </p:sp>
      <p:grpSp>
        <p:nvGrpSpPr>
          <p:cNvPr id="426" name="Google Shape;426;p56"/>
          <p:cNvGrpSpPr/>
          <p:nvPr/>
        </p:nvGrpSpPr>
        <p:grpSpPr>
          <a:xfrm>
            <a:off x="4223629" y="1648148"/>
            <a:ext cx="696091" cy="732226"/>
            <a:chOff x="11263011" y="4395060"/>
            <a:chExt cx="1856242" cy="1952604"/>
          </a:xfrm>
        </p:grpSpPr>
        <p:sp>
          <p:nvSpPr>
            <p:cNvPr id="427" name="Google Shape;427;p56"/>
            <p:cNvSpPr/>
            <p:nvPr/>
          </p:nvSpPr>
          <p:spPr>
            <a:xfrm>
              <a:off x="11263011" y="4395060"/>
              <a:ext cx="772710" cy="1676373"/>
            </a:xfrm>
            <a:custGeom>
              <a:avLst/>
              <a:gdLst/>
              <a:ahLst/>
              <a:cxnLst/>
              <a:rect l="l" t="t" r="r" b="b"/>
              <a:pathLst>
                <a:path w="772710" h="1676373" extrusionOk="0">
                  <a:moveTo>
                    <a:pt x="772711" y="0"/>
                  </a:moveTo>
                  <a:lnTo>
                    <a:pt x="0" y="443695"/>
                  </a:lnTo>
                  <a:lnTo>
                    <a:pt x="0" y="443695"/>
                  </a:lnTo>
                  <a:lnTo>
                    <a:pt x="0" y="1508909"/>
                  </a:lnTo>
                  <a:lnTo>
                    <a:pt x="289984" y="1676374"/>
                  </a:lnTo>
                  <a:lnTo>
                    <a:pt x="289984" y="609434"/>
                  </a:lnTo>
                  <a:lnTo>
                    <a:pt x="772711" y="333203"/>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28" name="Google Shape;428;p56"/>
            <p:cNvSpPr/>
            <p:nvPr/>
          </p:nvSpPr>
          <p:spPr>
            <a:xfrm>
              <a:off x="11745738" y="4395060"/>
              <a:ext cx="890788" cy="1952604"/>
            </a:xfrm>
            <a:custGeom>
              <a:avLst/>
              <a:gdLst/>
              <a:ahLst/>
              <a:cxnLst/>
              <a:rect l="l" t="t" r="r" b="b"/>
              <a:pathLst>
                <a:path w="890788" h="1952604" extrusionOk="0">
                  <a:moveTo>
                    <a:pt x="599068" y="0"/>
                  </a:moveTo>
                  <a:lnTo>
                    <a:pt x="599068" y="849409"/>
                  </a:lnTo>
                  <a:lnTo>
                    <a:pt x="289984" y="849409"/>
                  </a:lnTo>
                  <a:lnTo>
                    <a:pt x="289984" y="531744"/>
                  </a:lnTo>
                  <a:lnTo>
                    <a:pt x="0" y="699209"/>
                  </a:lnTo>
                  <a:lnTo>
                    <a:pt x="0" y="1785140"/>
                  </a:lnTo>
                  <a:lnTo>
                    <a:pt x="289984" y="1952604"/>
                  </a:lnTo>
                  <a:lnTo>
                    <a:pt x="289984" y="1106649"/>
                  </a:lnTo>
                  <a:lnTo>
                    <a:pt x="599068" y="1106649"/>
                  </a:lnTo>
                  <a:lnTo>
                    <a:pt x="599068" y="1420861"/>
                  </a:lnTo>
                  <a:lnTo>
                    <a:pt x="890788" y="1255122"/>
                  </a:lnTo>
                  <a:lnTo>
                    <a:pt x="890788" y="16746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29" name="Google Shape;429;p56"/>
            <p:cNvSpPr/>
            <p:nvPr/>
          </p:nvSpPr>
          <p:spPr>
            <a:xfrm>
              <a:off x="12344806" y="4673016"/>
              <a:ext cx="774447" cy="1674647"/>
            </a:xfrm>
            <a:custGeom>
              <a:avLst/>
              <a:gdLst/>
              <a:ahLst/>
              <a:cxnLst/>
              <a:rect l="l" t="t" r="r" b="b"/>
              <a:pathLst>
                <a:path w="774447" h="1674647" extrusionOk="0">
                  <a:moveTo>
                    <a:pt x="0" y="1674648"/>
                  </a:moveTo>
                  <a:lnTo>
                    <a:pt x="774447" y="1230952"/>
                  </a:lnTo>
                  <a:lnTo>
                    <a:pt x="774447" y="1230952"/>
                  </a:lnTo>
                  <a:lnTo>
                    <a:pt x="774447" y="165738"/>
                  </a:lnTo>
                  <a:lnTo>
                    <a:pt x="482727" y="0"/>
                  </a:lnTo>
                  <a:lnTo>
                    <a:pt x="482727" y="1065214"/>
                  </a:lnTo>
                  <a:lnTo>
                    <a:pt x="0" y="134144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best practices">
  <p:cSld name="Content best practices">
    <p:bg>
      <p:bgPr>
        <a:gradFill>
          <a:gsLst>
            <a:gs pos="0">
              <a:srgbClr val="1563FF"/>
            </a:gs>
            <a:gs pos="100000">
              <a:srgbClr val="0D44CC"/>
            </a:gs>
          </a:gsLst>
          <a:lin ang="3600008" scaled="0"/>
        </a:gradFill>
        <a:effectLst/>
      </p:bgPr>
    </p:bg>
    <p:spTree>
      <p:nvGrpSpPr>
        <p:cNvPr id="1" name="Shape 43"/>
        <p:cNvGrpSpPr/>
        <p:nvPr/>
      </p:nvGrpSpPr>
      <p:grpSpPr>
        <a:xfrm>
          <a:off x="0" y="0"/>
          <a:ext cx="0" cy="0"/>
          <a:chOff x="0" y="0"/>
          <a:chExt cx="0" cy="0"/>
        </a:xfrm>
      </p:grpSpPr>
      <p:pic>
        <p:nvPicPr>
          <p:cNvPr id="44" name="Google Shape;44;p8" descr="Google Shape;2624;p121"/>
          <p:cNvPicPr preferRelativeResize="0"/>
          <p:nvPr/>
        </p:nvPicPr>
        <p:blipFill rotWithShape="1">
          <a:blip r:embed="rId2">
            <a:alphaModFix/>
          </a:blip>
          <a:srcRect/>
          <a:stretch/>
        </p:blipFill>
        <p:spPr>
          <a:xfrm>
            <a:off x="1157636" y="2754024"/>
            <a:ext cx="2373808" cy="1354450"/>
          </a:xfrm>
          <a:prstGeom prst="rect">
            <a:avLst/>
          </a:prstGeom>
          <a:noFill/>
          <a:ln>
            <a:noFill/>
          </a:ln>
        </p:spPr>
      </p:pic>
      <p:sp>
        <p:nvSpPr>
          <p:cNvPr id="45" name="Google Shape;45;p8"/>
          <p:cNvSpPr txBox="1"/>
          <p:nvPr/>
        </p:nvSpPr>
        <p:spPr>
          <a:xfrm>
            <a:off x="3790917" y="2754024"/>
            <a:ext cx="2967300" cy="1354500"/>
          </a:xfrm>
          <a:prstGeom prst="rect">
            <a:avLst/>
          </a:prstGeom>
          <a:noFill/>
          <a:ln>
            <a:noFill/>
          </a:ln>
        </p:spPr>
        <p:txBody>
          <a:bodyPr spcFirstLastPara="1" wrap="square" lIns="34275" tIns="34275" rIns="34275" bIns="34275" anchor="t" anchorCtr="0">
            <a:normAutofit/>
          </a:bodyPr>
          <a:lstStyle/>
          <a:p>
            <a:pPr marL="0" marR="0" lvl="0" indent="0" algn="l" rtl="0">
              <a:lnSpc>
                <a:spcPct val="120000"/>
              </a:lnSpc>
              <a:spcBef>
                <a:spcPts val="0"/>
              </a:spcBef>
              <a:spcAft>
                <a:spcPts val="0"/>
              </a:spcAft>
              <a:buClr>
                <a:srgbClr val="FFFFFF"/>
              </a:buClr>
              <a:buSzPts val="1400"/>
              <a:buFont typeface="Arial"/>
              <a:buNone/>
            </a:pPr>
            <a:r>
              <a:rPr lang="en" sz="1400" b="1" i="0" u="none" strike="noStrike" cap="none">
                <a:solidFill>
                  <a:srgbClr val="FFFFFF"/>
                </a:solidFill>
                <a:latin typeface="Helvetica Neue"/>
                <a:ea typeface="Helvetica Neue"/>
                <a:cs typeface="Helvetica Neue"/>
                <a:sym typeface="Helvetica Neue"/>
              </a:rPr>
              <a:t>Avoid when presenting </a:t>
            </a:r>
            <a:br>
              <a:rPr lang="en" sz="1400" b="1" i="0" u="none" strike="noStrike" cap="none">
                <a:solidFill>
                  <a:srgbClr val="FFFFFF"/>
                </a:solidFill>
                <a:latin typeface="Helvetica Neue"/>
                <a:ea typeface="Helvetica Neue"/>
                <a:cs typeface="Helvetica Neue"/>
                <a:sym typeface="Helvetica Neue"/>
              </a:rPr>
            </a:br>
            <a:r>
              <a:rPr lang="en" sz="1400" b="1" i="0" u="none" strike="noStrike" cap="none">
                <a:solidFill>
                  <a:srgbClr val="FFFFFF"/>
                </a:solidFill>
                <a:latin typeface="Helvetica Neue"/>
                <a:ea typeface="Helvetica Neue"/>
                <a:cs typeface="Helvetica Neue"/>
                <a:sym typeface="Helvetica Neue"/>
              </a:rPr>
              <a:t>to an audience</a:t>
            </a:r>
            <a:endParaRPr sz="500">
              <a:latin typeface="Helvetica Neue"/>
              <a:ea typeface="Helvetica Neue"/>
              <a:cs typeface="Helvetica Neue"/>
              <a:sym typeface="Helvetica Neue"/>
            </a:endParaRPr>
          </a:p>
        </p:txBody>
      </p:sp>
      <p:grpSp>
        <p:nvGrpSpPr>
          <p:cNvPr id="46" name="Google Shape;46;p8"/>
          <p:cNvGrpSpPr/>
          <p:nvPr/>
        </p:nvGrpSpPr>
        <p:grpSpPr>
          <a:xfrm>
            <a:off x="3256685" y="3815590"/>
            <a:ext cx="369113" cy="369113"/>
            <a:chOff x="0" y="0"/>
            <a:chExt cx="984300" cy="984300"/>
          </a:xfrm>
        </p:grpSpPr>
        <p:sp>
          <p:nvSpPr>
            <p:cNvPr id="47" name="Google Shape;47;p8"/>
            <p:cNvSpPr/>
            <p:nvPr/>
          </p:nvSpPr>
          <p:spPr>
            <a:xfrm>
              <a:off x="0" y="0"/>
              <a:ext cx="984300" cy="984300"/>
            </a:xfrm>
            <a:prstGeom prst="ellipse">
              <a:avLst/>
            </a:prstGeom>
            <a:blipFill rotWithShape="1">
              <a:blip r:embed="rId3">
                <a:alphaModFix/>
              </a:blip>
              <a:tile tx="0" ty="0" sx="99997" sy="99997" flip="none" algn="tl"/>
            </a:blipFill>
            <a:ln w="38100" cap="flat" cmpd="sng">
              <a:solidFill>
                <a:srgbClr val="FFFFFF"/>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pic>
          <p:nvPicPr>
            <p:cNvPr id="48" name="Google Shape;48;p8" descr="Image"/>
            <p:cNvPicPr preferRelativeResize="0"/>
            <p:nvPr/>
          </p:nvPicPr>
          <p:blipFill rotWithShape="1">
            <a:blip r:embed="rId4">
              <a:alphaModFix/>
            </a:blip>
            <a:srcRect/>
            <a:stretch/>
          </p:blipFill>
          <p:spPr>
            <a:xfrm>
              <a:off x="316717" y="316717"/>
              <a:ext cx="350718" cy="350718"/>
            </a:xfrm>
            <a:prstGeom prst="rect">
              <a:avLst/>
            </a:prstGeom>
            <a:noFill/>
            <a:ln>
              <a:noFill/>
            </a:ln>
          </p:spPr>
        </p:pic>
      </p:grpSp>
      <p:sp>
        <p:nvSpPr>
          <p:cNvPr id="49" name="Google Shape;49;p8"/>
          <p:cNvSpPr/>
          <p:nvPr/>
        </p:nvSpPr>
        <p:spPr>
          <a:xfrm>
            <a:off x="1157625" y="456900"/>
            <a:ext cx="5567100" cy="22485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FFFFFF"/>
              </a:buClr>
              <a:buSzPts val="3900"/>
              <a:buFont typeface="Arial"/>
              <a:buNone/>
            </a:pPr>
            <a:r>
              <a:rPr lang="en" sz="3900" b="1" i="0" u="none" strike="noStrike" cap="none">
                <a:solidFill>
                  <a:srgbClr val="FFFFFF"/>
                </a:solidFill>
                <a:latin typeface="Helvetica Neue"/>
                <a:ea typeface="Helvetica Neue"/>
                <a:cs typeface="Helvetica Neue"/>
                <a:sym typeface="Helvetica Neue"/>
              </a:rPr>
              <a:t>Content best practices.</a:t>
            </a:r>
            <a:endParaRPr sz="500">
              <a:latin typeface="Helvetica Neue"/>
              <a:ea typeface="Helvetica Neue"/>
              <a:cs typeface="Helvetica Neue"/>
              <a:sym typeface="Helvetica Neue"/>
            </a:endParaRPr>
          </a:p>
          <a:p>
            <a:pPr marL="0" marR="0" lvl="0" indent="0" algn="l" rtl="0">
              <a:lnSpc>
                <a:spcPct val="130000"/>
              </a:lnSpc>
              <a:spcBef>
                <a:spcPts val="1100"/>
              </a:spcBef>
              <a:spcAft>
                <a:spcPts val="0"/>
              </a:spcAft>
              <a:buClr>
                <a:srgbClr val="FFFFFF"/>
              </a:buClr>
              <a:buSzPts val="1400"/>
              <a:buFont typeface="Arial"/>
              <a:buNone/>
            </a:pPr>
            <a:r>
              <a:rPr lang="en" sz="1400" b="1" i="0" u="none" strike="noStrike" cap="none">
                <a:solidFill>
                  <a:srgbClr val="FFFFFF"/>
                </a:solidFill>
                <a:latin typeface="Helvetica Neue"/>
                <a:ea typeface="Helvetica Neue"/>
                <a:cs typeface="Helvetica Neue"/>
                <a:sym typeface="Helvetica Neue"/>
              </a:rPr>
              <a:t>Dense information is difficult to digest.</a:t>
            </a:r>
            <a:r>
              <a:rPr lang="en" sz="1400" i="0" u="none" strike="noStrike" cap="none">
                <a:solidFill>
                  <a:srgbClr val="FFFFFF"/>
                </a:solidFill>
                <a:latin typeface="Helvetica Neue"/>
                <a:ea typeface="Helvetica Neue"/>
                <a:cs typeface="Helvetica Neue"/>
                <a:sym typeface="Helvetica Neue"/>
              </a:rPr>
              <a:t> An example of a dense slide may include a slide title, overview paragraph text, bullet point, and an image.</a:t>
            </a:r>
            <a:endParaRPr sz="500">
              <a:latin typeface="Helvetica Neue"/>
              <a:ea typeface="Helvetica Neue"/>
              <a:cs typeface="Helvetica Neue"/>
              <a:sym typeface="Helvetica Neue"/>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White Logomark Messaging">
  <p:cSld name="Title Top (TT)_1_1">
    <p:spTree>
      <p:nvGrpSpPr>
        <p:cNvPr id="1" name="Shape 511"/>
        <p:cNvGrpSpPr/>
        <p:nvPr/>
      </p:nvGrpSpPr>
      <p:grpSpPr>
        <a:xfrm>
          <a:off x="0" y="0"/>
          <a:ext cx="0" cy="0"/>
          <a:chOff x="0" y="0"/>
          <a:chExt cx="0" cy="0"/>
        </a:xfrm>
      </p:grpSpPr>
      <p:pic>
        <p:nvPicPr>
          <p:cNvPr id="512" name="Google Shape;512;p70" descr="Image"/>
          <p:cNvPicPr preferRelativeResize="0"/>
          <p:nvPr/>
        </p:nvPicPr>
        <p:blipFill rotWithShape="1">
          <a:blip r:embed="rId2">
            <a:alphaModFix/>
          </a:blip>
          <a:srcRect/>
          <a:stretch/>
        </p:blipFill>
        <p:spPr>
          <a:xfrm>
            <a:off x="457200" y="457226"/>
            <a:ext cx="289911" cy="306961"/>
          </a:xfrm>
          <a:prstGeom prst="rect">
            <a:avLst/>
          </a:prstGeom>
          <a:noFill/>
          <a:ln>
            <a:noFill/>
          </a:ln>
        </p:spPr>
      </p:pic>
      <p:cxnSp>
        <p:nvCxnSpPr>
          <p:cNvPr id="513" name="Google Shape;513;p70"/>
          <p:cNvCxnSpPr/>
          <p:nvPr/>
        </p:nvCxnSpPr>
        <p:spPr>
          <a:xfrm>
            <a:off x="457250" y="1023730"/>
            <a:ext cx="289800" cy="0"/>
          </a:xfrm>
          <a:prstGeom prst="straightConnector1">
            <a:avLst/>
          </a:prstGeom>
          <a:noFill/>
          <a:ln w="19050" cap="flat" cmpd="sng">
            <a:solidFill>
              <a:srgbClr val="000000"/>
            </a:solidFill>
            <a:prstDash val="solid"/>
            <a:miter lim="400000"/>
            <a:headEnd type="none" w="sm" len="sm"/>
            <a:tailEnd type="none" w="sm" len="sm"/>
          </a:ln>
        </p:spPr>
      </p:cxnSp>
      <p:sp>
        <p:nvSpPr>
          <p:cNvPr id="514" name="Google Shape;514;p70"/>
          <p:cNvSpPr/>
          <p:nvPr/>
        </p:nvSpPr>
        <p:spPr>
          <a:xfrm>
            <a:off x="6477065" y="0"/>
            <a:ext cx="2667000" cy="5143500"/>
          </a:xfrm>
          <a:prstGeom prst="rect">
            <a:avLst/>
          </a:prstGeom>
          <a:solidFill>
            <a:srgbClr val="DCDDE0">
              <a:alpha val="33330"/>
            </a:srgbClr>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quence White 1">
  <p:cSld name="CUSTOM_3">
    <p:spTree>
      <p:nvGrpSpPr>
        <p:cNvPr id="1" name="Shape 589"/>
        <p:cNvGrpSpPr/>
        <p:nvPr/>
      </p:nvGrpSpPr>
      <p:grpSpPr>
        <a:xfrm>
          <a:off x="0" y="0"/>
          <a:ext cx="0" cy="0"/>
          <a:chOff x="0" y="0"/>
          <a:chExt cx="0" cy="0"/>
        </a:xfrm>
      </p:grpSpPr>
      <p:cxnSp>
        <p:nvCxnSpPr>
          <p:cNvPr id="590" name="Google Shape;590;p79"/>
          <p:cNvCxnSpPr/>
          <p:nvPr/>
        </p:nvCxnSpPr>
        <p:spPr>
          <a:xfrm>
            <a:off x="0" y="683494"/>
            <a:ext cx="1489200" cy="0"/>
          </a:xfrm>
          <a:prstGeom prst="straightConnector1">
            <a:avLst/>
          </a:prstGeom>
          <a:noFill/>
          <a:ln w="19050" cap="flat" cmpd="sng">
            <a:solidFill>
              <a:srgbClr val="D2D4DB"/>
            </a:solidFill>
            <a:prstDash val="solid"/>
            <a:miter lim="400000"/>
            <a:headEnd type="none" w="sm" len="sm"/>
            <a:tailEnd type="none" w="sm" len="sm"/>
          </a:ln>
        </p:spPr>
      </p:cxnSp>
      <p:sp>
        <p:nvSpPr>
          <p:cNvPr id="591" name="Google Shape;591;p79"/>
          <p:cNvSpPr/>
          <p:nvPr/>
        </p:nvSpPr>
        <p:spPr>
          <a:xfrm>
            <a:off x="457200" y="457200"/>
            <a:ext cx="452700" cy="452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592" name="Google Shape;592;p79"/>
          <p:cNvSpPr/>
          <p:nvPr/>
        </p:nvSpPr>
        <p:spPr>
          <a:xfrm>
            <a:off x="12573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quence White 2">
  <p:cSld name="CUSTOM_3_1">
    <p:spTree>
      <p:nvGrpSpPr>
        <p:cNvPr id="1" name="Shape 593"/>
        <p:cNvGrpSpPr/>
        <p:nvPr/>
      </p:nvGrpSpPr>
      <p:grpSpPr>
        <a:xfrm>
          <a:off x="0" y="0"/>
          <a:ext cx="0" cy="0"/>
          <a:chOff x="0" y="0"/>
          <a:chExt cx="0" cy="0"/>
        </a:xfrm>
      </p:grpSpPr>
      <p:cxnSp>
        <p:nvCxnSpPr>
          <p:cNvPr id="594" name="Google Shape;594;p80"/>
          <p:cNvCxnSpPr/>
          <p:nvPr/>
        </p:nvCxnSpPr>
        <p:spPr>
          <a:xfrm rot="10800000">
            <a:off x="-8816" y="679774"/>
            <a:ext cx="1497900" cy="0"/>
          </a:xfrm>
          <a:prstGeom prst="straightConnector1">
            <a:avLst/>
          </a:prstGeom>
          <a:noFill/>
          <a:ln w="19050" cap="flat" cmpd="sng">
            <a:solidFill>
              <a:srgbClr val="DBDBDC"/>
            </a:solidFill>
            <a:prstDash val="solid"/>
            <a:miter lim="400000"/>
            <a:headEnd type="none" w="sm" len="sm"/>
            <a:tailEnd type="none" w="sm" len="sm"/>
          </a:ln>
        </p:spPr>
      </p:cxnSp>
      <p:sp>
        <p:nvSpPr>
          <p:cNvPr id="595" name="Google Shape;595;p80"/>
          <p:cNvSpPr/>
          <p:nvPr/>
        </p:nvSpPr>
        <p:spPr>
          <a:xfrm>
            <a:off x="457200" y="464046"/>
            <a:ext cx="445770" cy="445770"/>
          </a:xfrm>
          <a:custGeom>
            <a:avLst/>
            <a:gdLst/>
            <a:ahLst/>
            <a:cxnLst/>
            <a:rect l="l" t="t" r="r" b="b"/>
            <a:pathLst>
              <a:path w="21600" h="21600" extrusionOk="0">
                <a:moveTo>
                  <a:pt x="10799" y="0"/>
                </a:moveTo>
                <a:cubicBezTo>
                  <a:pt x="4823" y="0"/>
                  <a:pt x="0" y="4842"/>
                  <a:pt x="0" y="10800"/>
                </a:cubicBezTo>
                <a:cubicBezTo>
                  <a:pt x="0" y="16758"/>
                  <a:pt x="4823" y="21600"/>
                  <a:pt x="10799" y="21600"/>
                </a:cubicBezTo>
                <a:cubicBezTo>
                  <a:pt x="16758" y="21600"/>
                  <a:pt x="21600" y="16758"/>
                  <a:pt x="21600" y="10800"/>
                </a:cubicBezTo>
                <a:cubicBezTo>
                  <a:pt x="21600" y="4842"/>
                  <a:pt x="16758" y="0"/>
                  <a:pt x="10799" y="0"/>
                </a:cubicBezTo>
                <a:close/>
              </a:path>
            </a:pathLst>
          </a:custGeom>
          <a:solidFill>
            <a:srgbClr val="DBDBDC"/>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96" name="Google Shape;596;p80"/>
          <p:cNvSpPr/>
          <p:nvPr/>
        </p:nvSpPr>
        <p:spPr>
          <a:xfrm>
            <a:off x="1259328" y="464046"/>
            <a:ext cx="445770" cy="445770"/>
          </a:xfrm>
          <a:custGeom>
            <a:avLst/>
            <a:gdLst/>
            <a:ahLst/>
            <a:cxnLst/>
            <a:rect l="l" t="t" r="r" b="b"/>
            <a:pathLst>
              <a:path w="21600" h="21600" extrusionOk="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0000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quence White Numbers 1">
  <p:cSld name="CUSTOM_3_1_2">
    <p:spTree>
      <p:nvGrpSpPr>
        <p:cNvPr id="1" name="Shape 597"/>
        <p:cNvGrpSpPr/>
        <p:nvPr/>
      </p:nvGrpSpPr>
      <p:grpSpPr>
        <a:xfrm>
          <a:off x="0" y="0"/>
          <a:ext cx="0" cy="0"/>
          <a:chOff x="0" y="0"/>
          <a:chExt cx="0" cy="0"/>
        </a:xfrm>
      </p:grpSpPr>
      <p:cxnSp>
        <p:nvCxnSpPr>
          <p:cNvPr id="598" name="Google Shape;598;p81"/>
          <p:cNvCxnSpPr/>
          <p:nvPr/>
        </p:nvCxnSpPr>
        <p:spPr>
          <a:xfrm>
            <a:off x="0" y="683494"/>
            <a:ext cx="2257500" cy="0"/>
          </a:xfrm>
          <a:prstGeom prst="straightConnector1">
            <a:avLst/>
          </a:prstGeom>
          <a:noFill/>
          <a:ln w="19050" cap="flat" cmpd="sng">
            <a:solidFill>
              <a:srgbClr val="D2D4DB"/>
            </a:solidFill>
            <a:prstDash val="solid"/>
            <a:miter lim="400000"/>
            <a:headEnd type="none" w="sm" len="sm"/>
            <a:tailEnd type="none" w="sm" len="sm"/>
          </a:ln>
        </p:spPr>
      </p:cxnSp>
      <p:sp>
        <p:nvSpPr>
          <p:cNvPr id="599" name="Google Shape;599;p81"/>
          <p:cNvSpPr/>
          <p:nvPr/>
        </p:nvSpPr>
        <p:spPr>
          <a:xfrm>
            <a:off x="457200" y="457200"/>
            <a:ext cx="452700" cy="452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00" name="Google Shape;600;p81"/>
          <p:cNvSpPr/>
          <p:nvPr/>
        </p:nvSpPr>
        <p:spPr>
          <a:xfrm>
            <a:off x="12573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01" name="Google Shape;601;p81"/>
          <p:cNvSpPr/>
          <p:nvPr/>
        </p:nvSpPr>
        <p:spPr>
          <a:xfrm>
            <a:off x="20574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quence White Numbers 2">
  <p:cSld name="CUSTOM_3_1_2_1">
    <p:spTree>
      <p:nvGrpSpPr>
        <p:cNvPr id="1" name="Shape 602"/>
        <p:cNvGrpSpPr/>
        <p:nvPr/>
      </p:nvGrpSpPr>
      <p:grpSpPr>
        <a:xfrm>
          <a:off x="0" y="0"/>
          <a:ext cx="0" cy="0"/>
          <a:chOff x="0" y="0"/>
          <a:chExt cx="0" cy="0"/>
        </a:xfrm>
      </p:grpSpPr>
      <p:cxnSp>
        <p:nvCxnSpPr>
          <p:cNvPr id="603" name="Google Shape;603;p82"/>
          <p:cNvCxnSpPr/>
          <p:nvPr/>
        </p:nvCxnSpPr>
        <p:spPr>
          <a:xfrm>
            <a:off x="0" y="683494"/>
            <a:ext cx="2257500" cy="0"/>
          </a:xfrm>
          <a:prstGeom prst="straightConnector1">
            <a:avLst/>
          </a:prstGeom>
          <a:noFill/>
          <a:ln w="19050" cap="flat" cmpd="sng">
            <a:solidFill>
              <a:srgbClr val="D2D4DB"/>
            </a:solidFill>
            <a:prstDash val="solid"/>
            <a:miter lim="400000"/>
            <a:headEnd type="none" w="sm" len="sm"/>
            <a:tailEnd type="none" w="sm" len="sm"/>
          </a:ln>
        </p:spPr>
      </p:cxnSp>
      <p:sp>
        <p:nvSpPr>
          <p:cNvPr id="604" name="Google Shape;604;p82"/>
          <p:cNvSpPr/>
          <p:nvPr/>
        </p:nvSpPr>
        <p:spPr>
          <a:xfrm>
            <a:off x="4572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05" name="Google Shape;605;p82"/>
          <p:cNvSpPr/>
          <p:nvPr/>
        </p:nvSpPr>
        <p:spPr>
          <a:xfrm>
            <a:off x="1257300" y="457200"/>
            <a:ext cx="452700" cy="452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06" name="Google Shape;606;p82"/>
          <p:cNvSpPr/>
          <p:nvPr/>
        </p:nvSpPr>
        <p:spPr>
          <a:xfrm>
            <a:off x="20574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quence White Numbers 3">
  <p:cSld name="CUSTOM_3_1_2_1_1">
    <p:spTree>
      <p:nvGrpSpPr>
        <p:cNvPr id="1" name="Shape 607"/>
        <p:cNvGrpSpPr/>
        <p:nvPr/>
      </p:nvGrpSpPr>
      <p:grpSpPr>
        <a:xfrm>
          <a:off x="0" y="0"/>
          <a:ext cx="0" cy="0"/>
          <a:chOff x="0" y="0"/>
          <a:chExt cx="0" cy="0"/>
        </a:xfrm>
      </p:grpSpPr>
      <p:cxnSp>
        <p:nvCxnSpPr>
          <p:cNvPr id="608" name="Google Shape;608;p83"/>
          <p:cNvCxnSpPr/>
          <p:nvPr/>
        </p:nvCxnSpPr>
        <p:spPr>
          <a:xfrm>
            <a:off x="0" y="683494"/>
            <a:ext cx="2257500" cy="0"/>
          </a:xfrm>
          <a:prstGeom prst="straightConnector1">
            <a:avLst/>
          </a:prstGeom>
          <a:noFill/>
          <a:ln w="19050" cap="flat" cmpd="sng">
            <a:solidFill>
              <a:srgbClr val="D2D4DB"/>
            </a:solidFill>
            <a:prstDash val="solid"/>
            <a:miter lim="400000"/>
            <a:headEnd type="none" w="sm" len="sm"/>
            <a:tailEnd type="none" w="sm" len="sm"/>
          </a:ln>
        </p:spPr>
      </p:cxnSp>
      <p:sp>
        <p:nvSpPr>
          <p:cNvPr id="609" name="Google Shape;609;p83"/>
          <p:cNvSpPr/>
          <p:nvPr/>
        </p:nvSpPr>
        <p:spPr>
          <a:xfrm>
            <a:off x="4572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10" name="Google Shape;610;p83"/>
          <p:cNvSpPr/>
          <p:nvPr/>
        </p:nvSpPr>
        <p:spPr>
          <a:xfrm>
            <a:off x="12573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11" name="Google Shape;611;p83"/>
          <p:cNvSpPr/>
          <p:nvPr/>
        </p:nvSpPr>
        <p:spPr>
          <a:xfrm>
            <a:off x="2057400" y="457200"/>
            <a:ext cx="452700" cy="452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quence White Vertical 1">
  <p:cSld name="CUSTOM_3_1_2_1_1_1">
    <p:spTree>
      <p:nvGrpSpPr>
        <p:cNvPr id="1" name="Shape 612"/>
        <p:cNvGrpSpPr/>
        <p:nvPr/>
      </p:nvGrpSpPr>
      <p:grpSpPr>
        <a:xfrm>
          <a:off x="0" y="0"/>
          <a:ext cx="0" cy="0"/>
          <a:chOff x="0" y="0"/>
          <a:chExt cx="0" cy="0"/>
        </a:xfrm>
      </p:grpSpPr>
      <p:cxnSp>
        <p:nvCxnSpPr>
          <p:cNvPr id="613" name="Google Shape;613;p84"/>
          <p:cNvCxnSpPr/>
          <p:nvPr/>
        </p:nvCxnSpPr>
        <p:spPr>
          <a:xfrm>
            <a:off x="1551307" y="0"/>
            <a:ext cx="0" cy="3554400"/>
          </a:xfrm>
          <a:prstGeom prst="straightConnector1">
            <a:avLst/>
          </a:prstGeom>
          <a:noFill/>
          <a:ln w="19050" cap="flat" cmpd="sng">
            <a:solidFill>
              <a:srgbClr val="D2D4DB"/>
            </a:solidFill>
            <a:prstDash val="solid"/>
            <a:miter lim="400000"/>
            <a:headEnd type="none" w="sm" len="sm"/>
            <a:tailEnd type="none" w="sm" len="sm"/>
          </a:ln>
        </p:spPr>
      </p:cxnSp>
      <p:sp>
        <p:nvSpPr>
          <p:cNvPr id="614" name="Google Shape;614;p84"/>
          <p:cNvSpPr/>
          <p:nvPr/>
        </p:nvSpPr>
        <p:spPr>
          <a:xfrm>
            <a:off x="1291940" y="3249356"/>
            <a:ext cx="518700" cy="518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15" name="Google Shape;615;p84"/>
          <p:cNvSpPr/>
          <p:nvPr/>
        </p:nvSpPr>
        <p:spPr>
          <a:xfrm>
            <a:off x="1291940" y="2266029"/>
            <a:ext cx="518700" cy="518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16" name="Google Shape;616;p84"/>
          <p:cNvSpPr/>
          <p:nvPr/>
        </p:nvSpPr>
        <p:spPr>
          <a:xfrm>
            <a:off x="1291940" y="1282563"/>
            <a:ext cx="518700" cy="518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quence Black 1">
  <p:cSld name="CUSTOM_3_1_1">
    <p:bg>
      <p:bgPr>
        <a:solidFill>
          <a:srgbClr val="000000"/>
        </a:solidFill>
        <a:effectLst/>
      </p:bgPr>
    </p:bg>
    <p:spTree>
      <p:nvGrpSpPr>
        <p:cNvPr id="1" name="Shape 617"/>
        <p:cNvGrpSpPr/>
        <p:nvPr/>
      </p:nvGrpSpPr>
      <p:grpSpPr>
        <a:xfrm>
          <a:off x="0" y="0"/>
          <a:ext cx="0" cy="0"/>
          <a:chOff x="0" y="0"/>
          <a:chExt cx="0" cy="0"/>
        </a:xfrm>
      </p:grpSpPr>
      <p:cxnSp>
        <p:nvCxnSpPr>
          <p:cNvPr id="618" name="Google Shape;618;p85"/>
          <p:cNvCxnSpPr/>
          <p:nvPr/>
        </p:nvCxnSpPr>
        <p:spPr>
          <a:xfrm rot="10800000">
            <a:off x="-8816" y="679774"/>
            <a:ext cx="1497900" cy="0"/>
          </a:xfrm>
          <a:prstGeom prst="straightConnector1">
            <a:avLst/>
          </a:prstGeom>
          <a:noFill/>
          <a:ln w="19050" cap="flat" cmpd="sng">
            <a:solidFill>
              <a:srgbClr val="343536"/>
            </a:solidFill>
            <a:prstDash val="solid"/>
            <a:miter lim="400000"/>
            <a:headEnd type="none" w="sm" len="sm"/>
            <a:tailEnd type="none" w="sm" len="sm"/>
          </a:ln>
        </p:spPr>
      </p:cxnSp>
      <p:sp>
        <p:nvSpPr>
          <p:cNvPr id="619" name="Google Shape;619;p85"/>
          <p:cNvSpPr/>
          <p:nvPr/>
        </p:nvSpPr>
        <p:spPr>
          <a:xfrm>
            <a:off x="457200" y="464046"/>
            <a:ext cx="445770" cy="445770"/>
          </a:xfrm>
          <a:custGeom>
            <a:avLst/>
            <a:gdLst/>
            <a:ahLst/>
            <a:cxnLst/>
            <a:rect l="l" t="t" r="r" b="b"/>
            <a:pathLst>
              <a:path w="21600" h="21600" extrusionOk="0">
                <a:moveTo>
                  <a:pt x="10799" y="0"/>
                </a:moveTo>
                <a:cubicBezTo>
                  <a:pt x="4823" y="0"/>
                  <a:pt x="0" y="4842"/>
                  <a:pt x="0" y="10800"/>
                </a:cubicBezTo>
                <a:cubicBezTo>
                  <a:pt x="0" y="16758"/>
                  <a:pt x="4823" y="21600"/>
                  <a:pt x="10799" y="21600"/>
                </a:cubicBezTo>
                <a:cubicBezTo>
                  <a:pt x="16758" y="21600"/>
                  <a:pt x="21600" y="16758"/>
                  <a:pt x="21600" y="10800"/>
                </a:cubicBezTo>
                <a:cubicBezTo>
                  <a:pt x="21600" y="4842"/>
                  <a:pt x="16758" y="0"/>
                  <a:pt x="10799" y="0"/>
                </a:cubicBezTo>
                <a:close/>
              </a:path>
            </a:pathLst>
          </a:custGeom>
          <a:solidFill>
            <a:srgbClr val="F2F2F3"/>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20" name="Google Shape;620;p85"/>
          <p:cNvSpPr/>
          <p:nvPr/>
        </p:nvSpPr>
        <p:spPr>
          <a:xfrm>
            <a:off x="1259328" y="464046"/>
            <a:ext cx="445770" cy="445770"/>
          </a:xfrm>
          <a:custGeom>
            <a:avLst/>
            <a:gdLst/>
            <a:ahLst/>
            <a:cxnLst/>
            <a:rect l="l" t="t" r="r" b="b"/>
            <a:pathLst>
              <a:path w="21600" h="21600" extrusionOk="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quence Black 2">
  <p:cSld name="CUSTOM_3_1_1_1">
    <p:bg>
      <p:bgPr>
        <a:solidFill>
          <a:srgbClr val="000000"/>
        </a:solidFill>
        <a:effectLst/>
      </p:bgPr>
    </p:bg>
    <p:spTree>
      <p:nvGrpSpPr>
        <p:cNvPr id="1" name="Shape 621"/>
        <p:cNvGrpSpPr/>
        <p:nvPr/>
      </p:nvGrpSpPr>
      <p:grpSpPr>
        <a:xfrm>
          <a:off x="0" y="0"/>
          <a:ext cx="0" cy="0"/>
          <a:chOff x="0" y="0"/>
          <a:chExt cx="0" cy="0"/>
        </a:xfrm>
      </p:grpSpPr>
      <p:cxnSp>
        <p:nvCxnSpPr>
          <p:cNvPr id="622" name="Google Shape;622;p86"/>
          <p:cNvCxnSpPr/>
          <p:nvPr/>
        </p:nvCxnSpPr>
        <p:spPr>
          <a:xfrm rot="10800000">
            <a:off x="-8816" y="679774"/>
            <a:ext cx="1497900" cy="0"/>
          </a:xfrm>
          <a:prstGeom prst="straightConnector1">
            <a:avLst/>
          </a:prstGeom>
          <a:noFill/>
          <a:ln w="19050" cap="flat" cmpd="sng">
            <a:solidFill>
              <a:srgbClr val="343536"/>
            </a:solidFill>
            <a:prstDash val="solid"/>
            <a:miter lim="400000"/>
            <a:headEnd type="none" w="sm" len="sm"/>
            <a:tailEnd type="none" w="sm" len="sm"/>
          </a:ln>
        </p:spPr>
      </p:cxnSp>
      <p:sp>
        <p:nvSpPr>
          <p:cNvPr id="623" name="Google Shape;623;p86"/>
          <p:cNvSpPr/>
          <p:nvPr/>
        </p:nvSpPr>
        <p:spPr>
          <a:xfrm>
            <a:off x="457200" y="464046"/>
            <a:ext cx="445770" cy="445770"/>
          </a:xfrm>
          <a:custGeom>
            <a:avLst/>
            <a:gdLst/>
            <a:ahLst/>
            <a:cxnLst/>
            <a:rect l="l" t="t" r="r" b="b"/>
            <a:pathLst>
              <a:path w="21600" h="21600" extrusionOk="0">
                <a:moveTo>
                  <a:pt x="10799" y="0"/>
                </a:moveTo>
                <a:cubicBezTo>
                  <a:pt x="4823" y="0"/>
                  <a:pt x="0" y="4842"/>
                  <a:pt x="0" y="10800"/>
                </a:cubicBezTo>
                <a:cubicBezTo>
                  <a:pt x="0" y="16758"/>
                  <a:pt x="4823" y="21600"/>
                  <a:pt x="10799" y="21600"/>
                </a:cubicBezTo>
                <a:cubicBezTo>
                  <a:pt x="16758" y="21600"/>
                  <a:pt x="21600" y="16758"/>
                  <a:pt x="21600" y="10800"/>
                </a:cubicBezTo>
                <a:cubicBezTo>
                  <a:pt x="21600" y="4842"/>
                  <a:pt x="16758" y="0"/>
                  <a:pt x="10799" y="0"/>
                </a:cubicBezTo>
                <a:close/>
              </a:path>
            </a:pathLst>
          </a:cu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24" name="Google Shape;624;p86"/>
          <p:cNvSpPr/>
          <p:nvPr/>
        </p:nvSpPr>
        <p:spPr>
          <a:xfrm>
            <a:off x="1259328" y="464046"/>
            <a:ext cx="445770" cy="445770"/>
          </a:xfrm>
          <a:custGeom>
            <a:avLst/>
            <a:gdLst/>
            <a:ahLst/>
            <a:cxnLst/>
            <a:rect l="l" t="t" r="r" b="b"/>
            <a:pathLst>
              <a:path w="21600" h="21600" extrusionOk="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F2F2F3"/>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quence Black Numbers 1">
  <p:cSld name="CUSTOM_3_1_1_1_1">
    <p:bg>
      <p:bgPr>
        <a:solidFill>
          <a:srgbClr val="000000"/>
        </a:solidFill>
        <a:effectLst/>
      </p:bgPr>
    </p:bg>
    <p:spTree>
      <p:nvGrpSpPr>
        <p:cNvPr id="1" name="Shape 625"/>
        <p:cNvGrpSpPr/>
        <p:nvPr/>
      </p:nvGrpSpPr>
      <p:grpSpPr>
        <a:xfrm>
          <a:off x="0" y="0"/>
          <a:ext cx="0" cy="0"/>
          <a:chOff x="0" y="0"/>
          <a:chExt cx="0" cy="0"/>
        </a:xfrm>
      </p:grpSpPr>
      <p:cxnSp>
        <p:nvCxnSpPr>
          <p:cNvPr id="626" name="Google Shape;626;p87"/>
          <p:cNvCxnSpPr/>
          <p:nvPr/>
        </p:nvCxnSpPr>
        <p:spPr>
          <a:xfrm>
            <a:off x="0" y="683494"/>
            <a:ext cx="2257500" cy="0"/>
          </a:xfrm>
          <a:prstGeom prst="straightConnector1">
            <a:avLst/>
          </a:prstGeom>
          <a:noFill/>
          <a:ln w="19050" cap="flat" cmpd="sng">
            <a:solidFill>
              <a:srgbClr val="373942"/>
            </a:solidFill>
            <a:prstDash val="solid"/>
            <a:miter lim="400000"/>
            <a:headEnd type="none" w="sm" len="sm"/>
            <a:tailEnd type="none" w="sm" len="sm"/>
          </a:ln>
        </p:spPr>
      </p:cxnSp>
      <p:sp>
        <p:nvSpPr>
          <p:cNvPr id="627" name="Google Shape;627;p87"/>
          <p:cNvSpPr/>
          <p:nvPr/>
        </p:nvSpPr>
        <p:spPr>
          <a:xfrm>
            <a:off x="457200" y="457200"/>
            <a:ext cx="452700" cy="452700"/>
          </a:xfrm>
          <a:prstGeom prst="ellipse">
            <a:avLst/>
          </a:prstGeom>
          <a:solidFill>
            <a:srgbClr val="FFFFFF"/>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28" name="Google Shape;628;p87"/>
          <p:cNvSpPr/>
          <p:nvPr/>
        </p:nvSpPr>
        <p:spPr>
          <a:xfrm>
            <a:off x="12573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29" name="Google Shape;629;p87"/>
          <p:cNvSpPr/>
          <p:nvPr/>
        </p:nvSpPr>
        <p:spPr>
          <a:xfrm>
            <a:off x="20574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urity indicators">
  <p:cSld name="Security indicators">
    <p:bg>
      <p:bgPr>
        <a:gradFill>
          <a:gsLst>
            <a:gs pos="0">
              <a:srgbClr val="1563FF"/>
            </a:gs>
            <a:gs pos="100000">
              <a:srgbClr val="0D44CC"/>
            </a:gs>
          </a:gsLst>
          <a:lin ang="3600008" scaled="0"/>
        </a:gradFill>
        <a:effectLst/>
      </p:bgPr>
    </p:bg>
    <p:spTree>
      <p:nvGrpSpPr>
        <p:cNvPr id="1" name="Shape 64"/>
        <p:cNvGrpSpPr/>
        <p:nvPr/>
      </p:nvGrpSpPr>
      <p:grpSpPr>
        <a:xfrm>
          <a:off x="0" y="0"/>
          <a:ext cx="0" cy="0"/>
          <a:chOff x="0" y="0"/>
          <a:chExt cx="0" cy="0"/>
        </a:xfrm>
      </p:grpSpPr>
      <p:sp>
        <p:nvSpPr>
          <p:cNvPr id="65" name="Google Shape;65;p10"/>
          <p:cNvSpPr/>
          <p:nvPr/>
        </p:nvSpPr>
        <p:spPr>
          <a:xfrm>
            <a:off x="5585361" y="1771650"/>
            <a:ext cx="3303000" cy="25539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FFFFFF"/>
              </a:buClr>
              <a:buSzPts val="1400"/>
              <a:buFont typeface="Arial"/>
              <a:buNone/>
            </a:pPr>
            <a:r>
              <a:rPr lang="en" sz="1400" b="1" i="0" u="none" strike="noStrike" cap="none">
                <a:solidFill>
                  <a:srgbClr val="FFFFFF"/>
                </a:solidFill>
                <a:latin typeface="Helvetica Neue"/>
                <a:ea typeface="Helvetica Neue"/>
                <a:cs typeface="Helvetica Neue"/>
                <a:sym typeface="Helvetica Neue"/>
              </a:rPr>
              <a:t>Public Content</a:t>
            </a:r>
            <a:r>
              <a:rPr lang="en" sz="1400" i="0" u="none" strike="noStrike" cap="none">
                <a:solidFill>
                  <a:srgbClr val="FFFFFF"/>
                </a:solidFill>
                <a:latin typeface="Helvetica Neue"/>
                <a:ea typeface="Helvetica Neue"/>
                <a:cs typeface="Helvetica Neue"/>
                <a:sym typeface="Helvetica Neue"/>
              </a:rPr>
              <a:t> (Low Risk)</a:t>
            </a:r>
            <a:endParaRPr sz="500">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100"/>
              <a:buFont typeface="Arial"/>
              <a:buNone/>
            </a:pPr>
            <a:r>
              <a:rPr lang="en" sz="1100" i="1" u="none" strike="noStrike" cap="none">
                <a:solidFill>
                  <a:srgbClr val="FFFFFF"/>
                </a:solidFill>
                <a:latin typeface="Helvetica Neue"/>
                <a:ea typeface="Helvetica Neue"/>
                <a:cs typeface="Helvetica Neue"/>
                <a:sym typeface="Helvetica Neue"/>
              </a:rPr>
              <a:t>No indicator needed.</a:t>
            </a:r>
            <a:endParaRPr sz="1100" i="1" u="none" strike="noStrike" cap="none">
              <a:solidFill>
                <a:srgbClr val="FFFFFF"/>
              </a:solidFill>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100"/>
              <a:buFont typeface="Arial"/>
              <a:buNone/>
            </a:pPr>
            <a:endParaRPr sz="1100" i="1">
              <a:solidFill>
                <a:srgbClr val="FFFFFF"/>
              </a:solidFill>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400"/>
              <a:buFont typeface="Arial"/>
              <a:buNone/>
            </a:pPr>
            <a:endParaRPr sz="1400" i="0" u="none" strike="noStrike" cap="none">
              <a:solidFill>
                <a:srgbClr val="343536"/>
              </a:solidFill>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400"/>
              <a:buFont typeface="Arial"/>
              <a:buNone/>
            </a:pPr>
            <a:r>
              <a:rPr lang="en" sz="1400" b="1" i="0" u="none" strike="noStrike" cap="none">
                <a:solidFill>
                  <a:srgbClr val="FFFFFF"/>
                </a:solidFill>
                <a:latin typeface="Helvetica Neue"/>
                <a:ea typeface="Helvetica Neue"/>
                <a:cs typeface="Helvetica Neue"/>
                <a:sym typeface="Helvetica Neue"/>
              </a:rPr>
              <a:t>Restricted Content</a:t>
            </a:r>
            <a:r>
              <a:rPr lang="en" sz="1400" i="0" u="none" strike="noStrike" cap="none">
                <a:solidFill>
                  <a:srgbClr val="FFFFFF"/>
                </a:solidFill>
                <a:latin typeface="Helvetica Neue"/>
                <a:ea typeface="Helvetica Neue"/>
                <a:cs typeface="Helvetica Neue"/>
                <a:sym typeface="Helvetica Neue"/>
              </a:rPr>
              <a:t> (Medium Risk)</a:t>
            </a:r>
            <a:endParaRPr sz="500">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100"/>
              <a:buFont typeface="Arial"/>
              <a:buNone/>
            </a:pPr>
            <a:r>
              <a:rPr lang="en" sz="1100" i="1" u="none" strike="noStrike" cap="none">
                <a:solidFill>
                  <a:srgbClr val="FFFFFF"/>
                </a:solidFill>
                <a:latin typeface="Helvetica Neue"/>
                <a:ea typeface="Helvetica Neue"/>
                <a:cs typeface="Helvetica Neue"/>
                <a:sym typeface="Helvetica Neue"/>
              </a:rPr>
              <a:t>For customers under NDA.</a:t>
            </a:r>
            <a:endParaRPr sz="500">
              <a:latin typeface="Helvetica Neue"/>
              <a:ea typeface="Helvetica Neue"/>
              <a:cs typeface="Helvetica Neue"/>
              <a:sym typeface="Helvetica Neue"/>
            </a:endParaRPr>
          </a:p>
          <a:p>
            <a:pPr marL="0" marR="0" lvl="0" indent="0" algn="l" rtl="0">
              <a:lnSpc>
                <a:spcPct val="130000"/>
              </a:lnSpc>
              <a:spcBef>
                <a:spcPts val="1100"/>
              </a:spcBef>
              <a:spcAft>
                <a:spcPts val="0"/>
              </a:spcAft>
              <a:buClr>
                <a:srgbClr val="FFFFFF"/>
              </a:buClr>
              <a:buSzPts val="1400"/>
              <a:buFont typeface="Arial"/>
              <a:buNone/>
            </a:pPr>
            <a:endParaRPr sz="1400" i="0" u="none" strike="noStrike" cap="none">
              <a:solidFill>
                <a:srgbClr val="343536"/>
              </a:solidFill>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400"/>
              <a:buFont typeface="Arial"/>
              <a:buNone/>
            </a:pPr>
            <a:endParaRPr sz="1400" i="0" u="none" strike="noStrike" cap="none">
              <a:solidFill>
                <a:srgbClr val="343536"/>
              </a:solidFill>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400"/>
              <a:buFont typeface="Arial"/>
              <a:buNone/>
            </a:pPr>
            <a:r>
              <a:rPr lang="en" b="1">
                <a:solidFill>
                  <a:srgbClr val="FFFFFF"/>
                </a:solidFill>
                <a:latin typeface="Helvetica Neue"/>
                <a:ea typeface="Helvetica Neue"/>
                <a:cs typeface="Helvetica Neue"/>
                <a:sym typeface="Helvetica Neue"/>
              </a:rPr>
              <a:t>Confidential</a:t>
            </a:r>
            <a:r>
              <a:rPr lang="en" sz="1400" b="1" i="0" u="none" strike="noStrike" cap="none">
                <a:solidFill>
                  <a:srgbClr val="FFFFFF"/>
                </a:solidFill>
                <a:latin typeface="Helvetica Neue"/>
                <a:ea typeface="Helvetica Neue"/>
                <a:cs typeface="Helvetica Neue"/>
                <a:sym typeface="Helvetica Neue"/>
              </a:rPr>
              <a:t> Content </a:t>
            </a:r>
            <a:r>
              <a:rPr lang="en" sz="1400" i="0" u="none" strike="noStrike" cap="none">
                <a:solidFill>
                  <a:srgbClr val="FFFFFF"/>
                </a:solidFill>
                <a:latin typeface="Helvetica Neue"/>
                <a:ea typeface="Helvetica Neue"/>
                <a:cs typeface="Helvetica Neue"/>
                <a:sym typeface="Helvetica Neue"/>
              </a:rPr>
              <a:t>(High Risk)</a:t>
            </a:r>
            <a:endParaRPr sz="500">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100"/>
              <a:buFont typeface="Arial"/>
              <a:buNone/>
            </a:pPr>
            <a:r>
              <a:rPr lang="en" sz="1100" i="1" u="none" strike="noStrike" cap="none">
                <a:solidFill>
                  <a:srgbClr val="FFFFFF"/>
                </a:solidFill>
                <a:latin typeface="Helvetica Neue"/>
                <a:ea typeface="Helvetica Neue"/>
                <a:cs typeface="Helvetica Neue"/>
                <a:sym typeface="Helvetica Neue"/>
              </a:rPr>
              <a:t>For internal use only.</a:t>
            </a:r>
            <a:endParaRPr sz="500">
              <a:latin typeface="Helvetica Neue"/>
              <a:ea typeface="Helvetica Neue"/>
              <a:cs typeface="Helvetica Neue"/>
              <a:sym typeface="Helvetica Neue"/>
            </a:endParaRPr>
          </a:p>
        </p:txBody>
      </p:sp>
      <p:sp>
        <p:nvSpPr>
          <p:cNvPr id="66" name="Google Shape;66;p10"/>
          <p:cNvSpPr/>
          <p:nvPr/>
        </p:nvSpPr>
        <p:spPr>
          <a:xfrm>
            <a:off x="1157325" y="800725"/>
            <a:ext cx="7596000" cy="8646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3900"/>
              <a:buFont typeface="Arial"/>
              <a:buNone/>
            </a:pPr>
            <a:r>
              <a:rPr lang="en" sz="3900" b="1" i="0" u="none" strike="noStrike" cap="none">
                <a:solidFill>
                  <a:srgbClr val="FFFFFF"/>
                </a:solidFill>
                <a:latin typeface="Helvetica Neue"/>
                <a:ea typeface="Helvetica Neue"/>
                <a:cs typeface="Helvetica Neue"/>
                <a:sym typeface="Helvetica Neue"/>
              </a:rPr>
              <a:t>Security indicators.</a:t>
            </a:r>
            <a:endParaRPr sz="500">
              <a:latin typeface="Helvetica Neue"/>
              <a:ea typeface="Helvetica Neue"/>
              <a:cs typeface="Helvetica Neue"/>
              <a:sym typeface="Helvetica Neue"/>
            </a:endParaRPr>
          </a:p>
        </p:txBody>
      </p:sp>
      <p:grpSp>
        <p:nvGrpSpPr>
          <p:cNvPr id="67" name="Google Shape;67;p10"/>
          <p:cNvGrpSpPr/>
          <p:nvPr/>
        </p:nvGrpSpPr>
        <p:grpSpPr>
          <a:xfrm>
            <a:off x="5585361" y="3710981"/>
            <a:ext cx="1122975" cy="191025"/>
            <a:chOff x="0" y="0"/>
            <a:chExt cx="2994600" cy="509400"/>
          </a:xfrm>
        </p:grpSpPr>
        <p:sp>
          <p:nvSpPr>
            <p:cNvPr id="68" name="Google Shape;68;p10"/>
            <p:cNvSpPr/>
            <p:nvPr/>
          </p:nvSpPr>
          <p:spPr>
            <a:xfrm>
              <a:off x="0" y="0"/>
              <a:ext cx="2994600" cy="509400"/>
            </a:xfrm>
            <a:prstGeom prst="roundRect">
              <a:avLst>
                <a:gd name="adj" fmla="val 50000"/>
              </a:avLst>
            </a:prstGeom>
            <a:solidFill>
              <a:srgbClr val="F7234C"/>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i="0" u="none" strike="noStrike" cap="none">
                <a:solidFill>
                  <a:srgbClr val="343536"/>
                </a:solidFill>
                <a:latin typeface="Helvetica Neue"/>
                <a:ea typeface="Helvetica Neue"/>
                <a:cs typeface="Helvetica Neue"/>
                <a:sym typeface="Helvetica Neue"/>
              </a:endParaRPr>
            </a:p>
          </p:txBody>
        </p:sp>
        <p:sp>
          <p:nvSpPr>
            <p:cNvPr id="69" name="Google Shape;69;p10"/>
            <p:cNvSpPr/>
            <p:nvPr/>
          </p:nvSpPr>
          <p:spPr>
            <a:xfrm>
              <a:off x="227304" y="114033"/>
              <a:ext cx="2539998" cy="281340"/>
            </a:xfrm>
            <a:custGeom>
              <a:avLst/>
              <a:gdLst/>
              <a:ahLst/>
              <a:cxnLst/>
              <a:rect l="l" t="t" r="r" b="b"/>
              <a:pathLst>
                <a:path w="21600" h="21600" extrusionOk="0">
                  <a:moveTo>
                    <a:pt x="0" y="0"/>
                  </a:moveTo>
                  <a:cubicBezTo>
                    <a:pt x="3600" y="0"/>
                    <a:pt x="7200" y="0"/>
                    <a:pt x="10800" y="0"/>
                  </a:cubicBezTo>
                  <a:cubicBezTo>
                    <a:pt x="14400" y="0"/>
                    <a:pt x="18000" y="0"/>
                    <a:pt x="21600" y="0"/>
                  </a:cubicBezTo>
                  <a:lnTo>
                    <a:pt x="21600" y="21600"/>
                  </a:lnTo>
                  <a:cubicBezTo>
                    <a:pt x="18000" y="21600"/>
                    <a:pt x="14400" y="21600"/>
                    <a:pt x="10800" y="21600"/>
                  </a:cubicBezTo>
                  <a:cubicBezTo>
                    <a:pt x="7200" y="21600"/>
                    <a:pt x="3600" y="21600"/>
                    <a:pt x="0" y="21600"/>
                  </a:cubicBezTo>
                  <a:lnTo>
                    <a:pt x="0" y="0"/>
                  </a:lnTo>
                  <a:close/>
                </a:path>
              </a:pathLst>
            </a:custGeom>
            <a:noFill/>
            <a:ln>
              <a:noFill/>
            </a:ln>
          </p:spPr>
          <p:txBody>
            <a:bodyPr spcFirstLastPara="1" wrap="square" lIns="0" tIns="0" rIns="0" bIns="0" anchor="t" anchorCtr="0">
              <a:noAutofit/>
            </a:bodyPr>
            <a:lstStyle/>
            <a:p>
              <a:pPr marL="101600" marR="0" lvl="0" indent="-101600" algn="l" rtl="0">
                <a:lnSpc>
                  <a:spcPct val="120000"/>
                </a:lnSpc>
                <a:spcBef>
                  <a:spcPts val="0"/>
                </a:spcBef>
                <a:spcAft>
                  <a:spcPts val="0"/>
                </a:spcAft>
                <a:buClr>
                  <a:srgbClr val="FFFFFF"/>
                </a:buClr>
                <a:buSzPts val="600"/>
                <a:buFont typeface="Arial"/>
                <a:buNone/>
              </a:pPr>
              <a:r>
                <a:rPr lang="en" sz="600" b="1" i="0" u="none" strike="noStrike" cap="none">
                  <a:solidFill>
                    <a:srgbClr val="FFFFFF"/>
                  </a:solidFill>
                  <a:latin typeface="Helvetica Neue"/>
                  <a:ea typeface="Helvetica Neue"/>
                  <a:cs typeface="Helvetica Neue"/>
                  <a:sym typeface="Helvetica Neue"/>
                </a:rPr>
                <a:t>INTERNAL USE ONLY</a:t>
              </a:r>
              <a:endParaRPr sz="500">
                <a:latin typeface="Helvetica Neue"/>
                <a:ea typeface="Helvetica Neue"/>
                <a:cs typeface="Helvetica Neue"/>
                <a:sym typeface="Helvetica Neue"/>
              </a:endParaRPr>
            </a:p>
          </p:txBody>
        </p:sp>
      </p:grpSp>
      <p:grpSp>
        <p:nvGrpSpPr>
          <p:cNvPr id="70" name="Google Shape;70;p10"/>
          <p:cNvGrpSpPr/>
          <p:nvPr/>
        </p:nvGrpSpPr>
        <p:grpSpPr>
          <a:xfrm>
            <a:off x="5585361" y="2508666"/>
            <a:ext cx="1302750" cy="191025"/>
            <a:chOff x="0" y="0"/>
            <a:chExt cx="3474000" cy="509400"/>
          </a:xfrm>
        </p:grpSpPr>
        <p:sp>
          <p:nvSpPr>
            <p:cNvPr id="71" name="Google Shape;71;p10"/>
            <p:cNvSpPr/>
            <p:nvPr/>
          </p:nvSpPr>
          <p:spPr>
            <a:xfrm>
              <a:off x="0" y="0"/>
              <a:ext cx="3474000" cy="509400"/>
            </a:xfrm>
            <a:prstGeom prst="roundRect">
              <a:avLst>
                <a:gd name="adj" fmla="val 50000"/>
              </a:avLst>
            </a:prstGeom>
            <a:solidFill>
              <a:srgbClr val="FFA4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i="0" u="none" strike="noStrike" cap="none">
                <a:solidFill>
                  <a:srgbClr val="343536"/>
                </a:solidFill>
                <a:latin typeface="Helvetica Neue"/>
                <a:ea typeface="Helvetica Neue"/>
                <a:cs typeface="Helvetica Neue"/>
                <a:sym typeface="Helvetica Neue"/>
              </a:endParaRPr>
            </a:p>
          </p:txBody>
        </p:sp>
        <p:sp>
          <p:nvSpPr>
            <p:cNvPr id="72" name="Google Shape;72;p10"/>
            <p:cNvSpPr/>
            <p:nvPr/>
          </p:nvSpPr>
          <p:spPr>
            <a:xfrm>
              <a:off x="284024" y="114033"/>
              <a:ext cx="2905848" cy="281340"/>
            </a:xfrm>
            <a:custGeom>
              <a:avLst/>
              <a:gdLst/>
              <a:ahLst/>
              <a:cxnLst/>
              <a:rect l="l" t="t" r="r" b="b"/>
              <a:pathLst>
                <a:path w="21600" h="21600" extrusionOk="0">
                  <a:moveTo>
                    <a:pt x="0" y="0"/>
                  </a:moveTo>
                  <a:cubicBezTo>
                    <a:pt x="3600" y="0"/>
                    <a:pt x="7200" y="0"/>
                    <a:pt x="10800" y="0"/>
                  </a:cubicBezTo>
                  <a:cubicBezTo>
                    <a:pt x="14400" y="0"/>
                    <a:pt x="18000" y="0"/>
                    <a:pt x="21600" y="0"/>
                  </a:cubicBezTo>
                  <a:lnTo>
                    <a:pt x="21600" y="21600"/>
                  </a:lnTo>
                  <a:cubicBezTo>
                    <a:pt x="18000" y="21600"/>
                    <a:pt x="14400" y="21600"/>
                    <a:pt x="10800" y="21600"/>
                  </a:cubicBezTo>
                  <a:cubicBezTo>
                    <a:pt x="7200" y="21600"/>
                    <a:pt x="3600" y="21600"/>
                    <a:pt x="0" y="21600"/>
                  </a:cubicBezTo>
                  <a:lnTo>
                    <a:pt x="0" y="0"/>
                  </a:lnTo>
                  <a:close/>
                </a:path>
              </a:pathLst>
            </a:custGeom>
            <a:noFill/>
            <a:ln>
              <a:noFill/>
            </a:ln>
          </p:spPr>
          <p:txBody>
            <a:bodyPr spcFirstLastPara="1" wrap="square" lIns="0" tIns="0" rIns="0" bIns="0" anchor="t" anchorCtr="0">
              <a:noAutofit/>
            </a:bodyPr>
            <a:lstStyle/>
            <a:p>
              <a:pPr marL="101600" marR="0" lvl="0" indent="-101600" algn="l" rtl="0">
                <a:lnSpc>
                  <a:spcPct val="120000"/>
                </a:lnSpc>
                <a:spcBef>
                  <a:spcPts val="0"/>
                </a:spcBef>
                <a:spcAft>
                  <a:spcPts val="0"/>
                </a:spcAft>
                <a:buClr>
                  <a:srgbClr val="FFFFFF"/>
                </a:buClr>
                <a:buSzPts val="600"/>
                <a:buFont typeface="Arial"/>
                <a:buNone/>
              </a:pPr>
              <a:r>
                <a:rPr lang="en" sz="600" b="1" i="0" u="none" strike="noStrike" cap="none">
                  <a:solidFill>
                    <a:srgbClr val="FFFFFF"/>
                  </a:solidFill>
                  <a:latin typeface="Helvetica Neue"/>
                  <a:ea typeface="Helvetica Neue"/>
                  <a:cs typeface="Helvetica Neue"/>
                  <a:sym typeface="Helvetica Neue"/>
                </a:rPr>
                <a:t>RESTRICTED USE ONLY</a:t>
              </a:r>
              <a:endParaRPr sz="500">
                <a:latin typeface="Helvetica Neue"/>
                <a:ea typeface="Helvetica Neue"/>
                <a:cs typeface="Helvetica Neue"/>
                <a:sym typeface="Helvetica Neue"/>
              </a:endParaRPr>
            </a:p>
          </p:txBody>
        </p:sp>
      </p:grpSp>
      <p:sp>
        <p:nvSpPr>
          <p:cNvPr id="73" name="Google Shape;73;p10"/>
          <p:cNvSpPr/>
          <p:nvPr/>
        </p:nvSpPr>
        <p:spPr>
          <a:xfrm>
            <a:off x="1157325" y="1778967"/>
            <a:ext cx="3920400" cy="28089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FFFFFF"/>
              </a:buClr>
              <a:buSzPts val="1400"/>
              <a:buFont typeface="Arial"/>
              <a:buNone/>
            </a:pPr>
            <a:r>
              <a:rPr lang="en" sz="1400" i="0" u="none" strike="noStrike" cap="none">
                <a:solidFill>
                  <a:srgbClr val="FFFFFF"/>
                </a:solidFill>
                <a:latin typeface="Helvetica Neue"/>
                <a:ea typeface="Helvetica Neue"/>
                <a:cs typeface="Helvetica Neue"/>
                <a:sym typeface="Helvetica Neue"/>
              </a:rPr>
              <a:t>Be sure to use the correct security indicator </a:t>
            </a:r>
            <a:br>
              <a:rPr lang="en" sz="1400" i="0" u="none" strike="noStrike" cap="none">
                <a:solidFill>
                  <a:srgbClr val="FFFFFF"/>
                </a:solidFill>
                <a:latin typeface="Helvetica Neue"/>
                <a:ea typeface="Helvetica Neue"/>
                <a:cs typeface="Helvetica Neue"/>
                <a:sym typeface="Helvetica Neue"/>
              </a:rPr>
            </a:br>
            <a:r>
              <a:rPr lang="en" sz="1400" i="0" u="none" strike="noStrike" cap="none">
                <a:solidFill>
                  <a:srgbClr val="FFFFFF"/>
                </a:solidFill>
                <a:latin typeface="Helvetica Neue"/>
                <a:ea typeface="Helvetica Neue"/>
                <a:cs typeface="Helvetica Neue"/>
                <a:sym typeface="Helvetica Neue"/>
              </a:rPr>
              <a:t>for your content on a per slide basis. If you have any questions as to which category your content falls within, please reference: </a:t>
            </a:r>
            <a:br>
              <a:rPr lang="en" sz="1400" i="0" u="none" strike="noStrike" cap="none">
                <a:solidFill>
                  <a:srgbClr val="FFFFFF"/>
                </a:solidFill>
                <a:latin typeface="Helvetica Neue"/>
                <a:ea typeface="Helvetica Neue"/>
                <a:cs typeface="Helvetica Neue"/>
                <a:sym typeface="Helvetica Neue"/>
              </a:rPr>
            </a:br>
            <a:r>
              <a:rPr lang="en" b="1" u="sng">
                <a:solidFill>
                  <a:schemeClr val="dk1"/>
                </a:solidFill>
                <a:latin typeface="Helvetica Neue"/>
                <a:ea typeface="Helvetica Neue"/>
                <a:cs typeface="Helvetica Neue"/>
                <a:sym typeface="Helvetica Neue"/>
                <a:hlinkClick r:id="rId2">
                  <a:extLst>
                    <a:ext uri="{A12FA001-AC4F-418D-AE19-62706E023703}">
                      <ahyp:hlinkClr xmlns:ahyp="http://schemas.microsoft.com/office/drawing/2018/hyperlinkcolor" val="tx"/>
                    </a:ext>
                  </a:extLst>
                </a:hlinkClick>
              </a:rPr>
              <a:t>https://docs.google.com/document/d/1h8qndk8dMX2bloK2cX_GRX-8nZJNBlyFndktlvZuDGI/edit</a:t>
            </a:r>
            <a:endParaRPr sz="500">
              <a:solidFill>
                <a:schemeClr val="dk1"/>
              </a:solidFill>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400"/>
              <a:buFont typeface="Arial"/>
              <a:buNone/>
            </a:pPr>
            <a:endParaRPr sz="1400" b="1" i="0" u="sng" strike="noStrike" cap="none">
              <a:solidFill>
                <a:schemeClr val="hlink"/>
              </a:solidFill>
              <a:latin typeface="Helvetica Neue"/>
              <a:ea typeface="Helvetica Neue"/>
              <a:cs typeface="Helvetica Neue"/>
              <a:sym typeface="Helvetica Neue"/>
              <a:hlinkClick r:id="rId3"/>
            </a:endParaRPr>
          </a:p>
          <a:p>
            <a:pPr marL="0" marR="0" lvl="0" indent="0" algn="l" rtl="0">
              <a:lnSpc>
                <a:spcPct val="130000"/>
              </a:lnSpc>
              <a:spcBef>
                <a:spcPts val="0"/>
              </a:spcBef>
              <a:spcAft>
                <a:spcPts val="0"/>
              </a:spcAft>
              <a:buClr>
                <a:srgbClr val="FFFFFF"/>
              </a:buClr>
              <a:buSzPts val="1400"/>
              <a:buFont typeface="Arial"/>
              <a:buNone/>
            </a:pPr>
            <a:r>
              <a:rPr lang="en" sz="1400" i="0" u="none" strike="noStrike" cap="none">
                <a:solidFill>
                  <a:srgbClr val="FFFFFF"/>
                </a:solidFill>
                <a:latin typeface="Helvetica Neue"/>
                <a:ea typeface="Helvetica Neue"/>
                <a:cs typeface="Helvetica Neue"/>
                <a:sym typeface="Helvetica Neue"/>
              </a:rPr>
              <a:t>To learn how security indicators would be displayed, review the </a:t>
            </a:r>
            <a:r>
              <a:rPr lang="en" sz="1400" b="1" i="0" u="sng" strike="noStrike" cap="none">
                <a:solidFill>
                  <a:srgbClr val="FFFFFF"/>
                </a:solidFill>
                <a:latin typeface="Helvetica Neue"/>
                <a:ea typeface="Helvetica Neue"/>
                <a:cs typeface="Helvetica Neue"/>
                <a:sym typeface="Helvetica Neue"/>
                <a:hlinkClick r:id="" action="ppaction://noaction">
                  <a:extLst>
                    <a:ext uri="{A12FA001-AC4F-418D-AE19-62706E023703}">
                      <ahyp:hlinkClr xmlns:ahyp="http://schemas.microsoft.com/office/drawing/2018/hyperlinkcolor" val="tx"/>
                    </a:ext>
                  </a:extLst>
                </a:hlinkClick>
              </a:rPr>
              <a:t>footer content template</a:t>
            </a:r>
            <a:r>
              <a:rPr lang="en" sz="1400" i="0" u="none" strike="noStrike" cap="none">
                <a:solidFill>
                  <a:srgbClr val="FFFFFF"/>
                </a:solidFill>
                <a:latin typeface="Helvetica Neue"/>
                <a:ea typeface="Helvetica Neue"/>
                <a:cs typeface="Helvetica Neue"/>
                <a:sym typeface="Helvetica Neue"/>
              </a:rPr>
              <a:t>.</a:t>
            </a:r>
            <a:endParaRPr sz="500">
              <a:latin typeface="Helvetica Neue"/>
              <a:ea typeface="Helvetica Neue"/>
              <a:cs typeface="Helvetica Neue"/>
              <a:sym typeface="Helvetica Neue"/>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quence Black Numbers 2">
  <p:cSld name="CUSTOM_3_1_1_1_1_1">
    <p:bg>
      <p:bgPr>
        <a:solidFill>
          <a:srgbClr val="000000"/>
        </a:solidFill>
        <a:effectLst/>
      </p:bgPr>
    </p:bg>
    <p:spTree>
      <p:nvGrpSpPr>
        <p:cNvPr id="1" name="Shape 630"/>
        <p:cNvGrpSpPr/>
        <p:nvPr/>
      </p:nvGrpSpPr>
      <p:grpSpPr>
        <a:xfrm>
          <a:off x="0" y="0"/>
          <a:ext cx="0" cy="0"/>
          <a:chOff x="0" y="0"/>
          <a:chExt cx="0" cy="0"/>
        </a:xfrm>
      </p:grpSpPr>
      <p:cxnSp>
        <p:nvCxnSpPr>
          <p:cNvPr id="631" name="Google Shape;631;p88"/>
          <p:cNvCxnSpPr/>
          <p:nvPr/>
        </p:nvCxnSpPr>
        <p:spPr>
          <a:xfrm>
            <a:off x="0" y="683494"/>
            <a:ext cx="2257500" cy="0"/>
          </a:xfrm>
          <a:prstGeom prst="straightConnector1">
            <a:avLst/>
          </a:prstGeom>
          <a:noFill/>
          <a:ln w="19050" cap="flat" cmpd="sng">
            <a:solidFill>
              <a:srgbClr val="373942"/>
            </a:solidFill>
            <a:prstDash val="solid"/>
            <a:miter lim="400000"/>
            <a:headEnd type="none" w="sm" len="sm"/>
            <a:tailEnd type="none" w="sm" len="sm"/>
          </a:ln>
        </p:spPr>
      </p:cxnSp>
      <p:sp>
        <p:nvSpPr>
          <p:cNvPr id="632" name="Google Shape;632;p88"/>
          <p:cNvSpPr/>
          <p:nvPr/>
        </p:nvSpPr>
        <p:spPr>
          <a:xfrm>
            <a:off x="4572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33" name="Google Shape;633;p88"/>
          <p:cNvSpPr/>
          <p:nvPr/>
        </p:nvSpPr>
        <p:spPr>
          <a:xfrm>
            <a:off x="1257300" y="457200"/>
            <a:ext cx="452700" cy="452700"/>
          </a:xfrm>
          <a:prstGeom prst="ellipse">
            <a:avLst/>
          </a:prstGeom>
          <a:solidFill>
            <a:srgbClr val="FFFFFF"/>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34" name="Google Shape;634;p88"/>
          <p:cNvSpPr/>
          <p:nvPr/>
        </p:nvSpPr>
        <p:spPr>
          <a:xfrm>
            <a:off x="20574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quence Black Numbers 3">
  <p:cSld name="CUSTOM_3_1_1_1_1_1_1">
    <p:bg>
      <p:bgPr>
        <a:solidFill>
          <a:srgbClr val="000000"/>
        </a:solidFill>
        <a:effectLst/>
      </p:bgPr>
    </p:bg>
    <p:spTree>
      <p:nvGrpSpPr>
        <p:cNvPr id="1" name="Shape 635"/>
        <p:cNvGrpSpPr/>
        <p:nvPr/>
      </p:nvGrpSpPr>
      <p:grpSpPr>
        <a:xfrm>
          <a:off x="0" y="0"/>
          <a:ext cx="0" cy="0"/>
          <a:chOff x="0" y="0"/>
          <a:chExt cx="0" cy="0"/>
        </a:xfrm>
      </p:grpSpPr>
      <p:cxnSp>
        <p:nvCxnSpPr>
          <p:cNvPr id="636" name="Google Shape;636;p89"/>
          <p:cNvCxnSpPr/>
          <p:nvPr/>
        </p:nvCxnSpPr>
        <p:spPr>
          <a:xfrm>
            <a:off x="0" y="683494"/>
            <a:ext cx="2257500" cy="0"/>
          </a:xfrm>
          <a:prstGeom prst="straightConnector1">
            <a:avLst/>
          </a:prstGeom>
          <a:noFill/>
          <a:ln w="19050" cap="flat" cmpd="sng">
            <a:solidFill>
              <a:srgbClr val="373942"/>
            </a:solidFill>
            <a:prstDash val="solid"/>
            <a:miter lim="400000"/>
            <a:headEnd type="none" w="sm" len="sm"/>
            <a:tailEnd type="none" w="sm" len="sm"/>
          </a:ln>
        </p:spPr>
      </p:cxnSp>
      <p:sp>
        <p:nvSpPr>
          <p:cNvPr id="637" name="Google Shape;637;p89"/>
          <p:cNvSpPr/>
          <p:nvPr/>
        </p:nvSpPr>
        <p:spPr>
          <a:xfrm>
            <a:off x="4572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38" name="Google Shape;638;p89"/>
          <p:cNvSpPr/>
          <p:nvPr/>
        </p:nvSpPr>
        <p:spPr>
          <a:xfrm>
            <a:off x="12573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39" name="Google Shape;639;p89"/>
          <p:cNvSpPr/>
          <p:nvPr/>
        </p:nvSpPr>
        <p:spPr>
          <a:xfrm>
            <a:off x="2057400" y="457200"/>
            <a:ext cx="452700" cy="452700"/>
          </a:xfrm>
          <a:prstGeom prst="ellipse">
            <a:avLst/>
          </a:prstGeom>
          <a:solidFill>
            <a:srgbClr val="FFFFFF"/>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quence Black Vertical 1">
  <p:cSld name="CUSTOM_3_1_1_1_1_1_1_1">
    <p:bg>
      <p:bgPr>
        <a:solidFill>
          <a:srgbClr val="000000"/>
        </a:solidFill>
        <a:effectLst/>
      </p:bgPr>
    </p:bg>
    <p:spTree>
      <p:nvGrpSpPr>
        <p:cNvPr id="1" name="Shape 640"/>
        <p:cNvGrpSpPr/>
        <p:nvPr/>
      </p:nvGrpSpPr>
      <p:grpSpPr>
        <a:xfrm>
          <a:off x="0" y="0"/>
          <a:ext cx="0" cy="0"/>
          <a:chOff x="0" y="0"/>
          <a:chExt cx="0" cy="0"/>
        </a:xfrm>
      </p:grpSpPr>
      <p:cxnSp>
        <p:nvCxnSpPr>
          <p:cNvPr id="641" name="Google Shape;641;p90"/>
          <p:cNvCxnSpPr/>
          <p:nvPr/>
        </p:nvCxnSpPr>
        <p:spPr>
          <a:xfrm rot="10800000">
            <a:off x="1554022" y="83"/>
            <a:ext cx="0" cy="3506400"/>
          </a:xfrm>
          <a:prstGeom prst="straightConnector1">
            <a:avLst/>
          </a:prstGeom>
          <a:noFill/>
          <a:ln w="19050" cap="flat" cmpd="sng">
            <a:solidFill>
              <a:srgbClr val="343536"/>
            </a:solidFill>
            <a:prstDash val="solid"/>
            <a:miter lim="400000"/>
            <a:headEnd type="none" w="sm" len="sm"/>
            <a:tailEnd type="none" w="sm" len="sm"/>
          </a:ln>
        </p:spPr>
      </p:cxnSp>
      <p:sp>
        <p:nvSpPr>
          <p:cNvPr id="642" name="Google Shape;642;p90"/>
          <p:cNvSpPr/>
          <p:nvPr/>
        </p:nvSpPr>
        <p:spPr>
          <a:xfrm>
            <a:off x="1296422" y="2266029"/>
            <a:ext cx="514242" cy="514242"/>
          </a:xfrm>
          <a:custGeom>
            <a:avLst/>
            <a:gdLst/>
            <a:ahLst/>
            <a:cxnLst/>
            <a:rect l="l" t="t" r="r" b="b"/>
            <a:pathLst>
              <a:path w="21600" h="21600" extrusionOk="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43" name="Google Shape;643;p90"/>
          <p:cNvSpPr/>
          <p:nvPr/>
        </p:nvSpPr>
        <p:spPr>
          <a:xfrm>
            <a:off x="1296422" y="3249356"/>
            <a:ext cx="514242" cy="514242"/>
          </a:xfrm>
          <a:custGeom>
            <a:avLst/>
            <a:gdLst/>
            <a:ahLst/>
            <a:cxnLst/>
            <a:rect l="l" t="t" r="r" b="b"/>
            <a:pathLst>
              <a:path w="21600" h="21600" extrusionOk="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44" name="Google Shape;644;p90"/>
          <p:cNvSpPr/>
          <p:nvPr/>
        </p:nvSpPr>
        <p:spPr>
          <a:xfrm>
            <a:off x="1296422" y="1282563"/>
            <a:ext cx="514242" cy="514350"/>
          </a:xfrm>
          <a:custGeom>
            <a:avLst/>
            <a:gdLst/>
            <a:ahLst/>
            <a:cxnLst/>
            <a:rect l="l" t="t" r="r" b="b"/>
            <a:pathLst>
              <a:path w="21600" h="21600" extrusionOk="0">
                <a:moveTo>
                  <a:pt x="10800" y="0"/>
                </a:moveTo>
                <a:cubicBezTo>
                  <a:pt x="4842" y="0"/>
                  <a:pt x="0" y="4842"/>
                  <a:pt x="0" y="10801"/>
                </a:cubicBezTo>
                <a:cubicBezTo>
                  <a:pt x="0" y="16758"/>
                  <a:pt x="4842" y="21600"/>
                  <a:pt x="10800" y="21600"/>
                </a:cubicBezTo>
                <a:cubicBezTo>
                  <a:pt x="16776" y="21600"/>
                  <a:pt x="21600" y="16758"/>
                  <a:pt x="21600" y="10801"/>
                </a:cubicBezTo>
                <a:cubicBezTo>
                  <a:pt x="21600" y="4842"/>
                  <a:pt x="16776" y="0"/>
                  <a:pt x="10800" y="0"/>
                </a:cubicBezTo>
                <a:close/>
              </a:path>
            </a:pathLst>
          </a:custGeom>
          <a:solidFill>
            <a:srgbClr val="FFFFFF"/>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ck - Title Top (TT)">
  <p:cSld name="Bullets only 2">
    <p:bg>
      <p:bgPr>
        <a:solidFill>
          <a:srgbClr val="000000"/>
        </a:solidFill>
        <a:effectLst/>
      </p:bgPr>
    </p:bg>
    <p:spTree>
      <p:nvGrpSpPr>
        <p:cNvPr id="1" name="Shape 645"/>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llout Slide 2 Hashi">
  <p:cSld name="Callout Slide">
    <p:spTree>
      <p:nvGrpSpPr>
        <p:cNvPr id="1" name="Shape 648"/>
        <p:cNvGrpSpPr/>
        <p:nvPr/>
      </p:nvGrpSpPr>
      <p:grpSpPr>
        <a:xfrm>
          <a:off x="0" y="0"/>
          <a:ext cx="0" cy="0"/>
          <a:chOff x="0" y="0"/>
          <a:chExt cx="0" cy="0"/>
        </a:xfrm>
      </p:grpSpPr>
      <p:pic>
        <p:nvPicPr>
          <p:cNvPr id="649" name="Google Shape;649;p9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llout Slide 2 Terraform">
  <p:cSld name="Callout Slide Terraform">
    <p:spTree>
      <p:nvGrpSpPr>
        <p:cNvPr id="1" name="Shape 650"/>
        <p:cNvGrpSpPr/>
        <p:nvPr/>
      </p:nvGrpSpPr>
      <p:grpSpPr>
        <a:xfrm>
          <a:off x="0" y="0"/>
          <a:ext cx="0" cy="0"/>
          <a:chOff x="0" y="0"/>
          <a:chExt cx="0" cy="0"/>
        </a:xfrm>
      </p:grpSpPr>
      <p:pic>
        <p:nvPicPr>
          <p:cNvPr id="651" name="Google Shape;651;p94"/>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allout Slide 2 Vault">
  <p:cSld name="Callout Slide Vault">
    <p:spTree>
      <p:nvGrpSpPr>
        <p:cNvPr id="1" name="Shape 652"/>
        <p:cNvGrpSpPr/>
        <p:nvPr/>
      </p:nvGrpSpPr>
      <p:grpSpPr>
        <a:xfrm>
          <a:off x="0" y="0"/>
          <a:ext cx="0" cy="0"/>
          <a:chOff x="0" y="0"/>
          <a:chExt cx="0" cy="0"/>
        </a:xfrm>
      </p:grpSpPr>
      <p:pic>
        <p:nvPicPr>
          <p:cNvPr id="653" name="Google Shape;653;p95"/>
          <p:cNvPicPr preferRelativeResize="0"/>
          <p:nvPr/>
        </p:nvPicPr>
        <p:blipFill rotWithShape="1">
          <a:blip r:embed="rId2">
            <a:alphaModFix/>
          </a:blip>
          <a:srcRect/>
          <a:stretch/>
        </p:blipFill>
        <p:spPr>
          <a:xfrm>
            <a:off x="0" y="0"/>
            <a:ext cx="9144003" cy="5143501"/>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allout Slide 2 Consul">
  <p:cSld name="Callout Slide Consul">
    <p:spTree>
      <p:nvGrpSpPr>
        <p:cNvPr id="1" name="Shape 654"/>
        <p:cNvGrpSpPr/>
        <p:nvPr/>
      </p:nvGrpSpPr>
      <p:grpSpPr>
        <a:xfrm>
          <a:off x="0" y="0"/>
          <a:ext cx="0" cy="0"/>
          <a:chOff x="0" y="0"/>
          <a:chExt cx="0" cy="0"/>
        </a:xfrm>
      </p:grpSpPr>
      <p:pic>
        <p:nvPicPr>
          <p:cNvPr id="655" name="Google Shape;655;p96"/>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llout Slide 2 Nomad">
  <p:cSld name="Callout Slide Nomad">
    <p:spTree>
      <p:nvGrpSpPr>
        <p:cNvPr id="1" name="Shape 656"/>
        <p:cNvGrpSpPr/>
        <p:nvPr/>
      </p:nvGrpSpPr>
      <p:grpSpPr>
        <a:xfrm>
          <a:off x="0" y="0"/>
          <a:ext cx="0" cy="0"/>
          <a:chOff x="0" y="0"/>
          <a:chExt cx="0" cy="0"/>
        </a:xfrm>
      </p:grpSpPr>
      <p:pic>
        <p:nvPicPr>
          <p:cNvPr id="657" name="Google Shape;657;p97"/>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llout Slide 2 Packer">
  <p:cSld name="Callout Slide Nomad_1">
    <p:spTree>
      <p:nvGrpSpPr>
        <p:cNvPr id="1" name="Shape 658"/>
        <p:cNvGrpSpPr/>
        <p:nvPr/>
      </p:nvGrpSpPr>
      <p:grpSpPr>
        <a:xfrm>
          <a:off x="0" y="0"/>
          <a:ext cx="0" cy="0"/>
          <a:chOff x="0" y="0"/>
          <a:chExt cx="0" cy="0"/>
        </a:xfrm>
      </p:grpSpPr>
      <p:pic>
        <p:nvPicPr>
          <p:cNvPr id="659" name="Google Shape;659;p98"/>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elp us improve">
  <p:cSld name="Help us improve">
    <p:bg>
      <p:bgPr>
        <a:gradFill>
          <a:gsLst>
            <a:gs pos="0">
              <a:srgbClr val="1563FF"/>
            </a:gs>
            <a:gs pos="100000">
              <a:srgbClr val="0D44CC"/>
            </a:gs>
          </a:gsLst>
          <a:lin ang="3600008" scaled="0"/>
        </a:gradFill>
        <a:effectLst/>
      </p:bgPr>
    </p:bg>
    <p:spTree>
      <p:nvGrpSpPr>
        <p:cNvPr id="1" name="Shape 74"/>
        <p:cNvGrpSpPr/>
        <p:nvPr/>
      </p:nvGrpSpPr>
      <p:grpSpPr>
        <a:xfrm>
          <a:off x="0" y="0"/>
          <a:ext cx="0" cy="0"/>
          <a:chOff x="0" y="0"/>
          <a:chExt cx="0" cy="0"/>
        </a:xfrm>
      </p:grpSpPr>
      <p:sp>
        <p:nvSpPr>
          <p:cNvPr id="75" name="Google Shape;75;p11"/>
          <p:cNvSpPr/>
          <p:nvPr/>
        </p:nvSpPr>
        <p:spPr>
          <a:xfrm>
            <a:off x="1157325" y="348375"/>
            <a:ext cx="7362900" cy="41325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FFFFFF"/>
              </a:buClr>
              <a:buSzPts val="3900"/>
              <a:buFont typeface="Arial"/>
              <a:buNone/>
            </a:pPr>
            <a:r>
              <a:rPr lang="en" sz="3900" b="1" i="0" u="none" strike="noStrike" cap="none">
                <a:solidFill>
                  <a:srgbClr val="FFFFFF"/>
                </a:solidFill>
                <a:latin typeface="Helvetica Neue"/>
                <a:ea typeface="Helvetica Neue"/>
                <a:cs typeface="Helvetica Neue"/>
                <a:sym typeface="Helvetica Neue"/>
              </a:rPr>
              <a:t>Help us improve this template.</a:t>
            </a:r>
            <a:endParaRPr sz="500">
              <a:latin typeface="Helvetica Neue"/>
              <a:ea typeface="Helvetica Neue"/>
              <a:cs typeface="Helvetica Neue"/>
              <a:sym typeface="Helvetica Neue"/>
            </a:endParaRPr>
          </a:p>
          <a:p>
            <a:pPr marL="0" marR="0" lvl="0" indent="0" algn="l" rtl="0">
              <a:lnSpc>
                <a:spcPct val="110000"/>
              </a:lnSpc>
              <a:spcBef>
                <a:spcPts val="600"/>
              </a:spcBef>
              <a:spcAft>
                <a:spcPts val="0"/>
              </a:spcAft>
              <a:buClr>
                <a:srgbClr val="FFFFFF"/>
              </a:buClr>
              <a:buSzPts val="1800"/>
              <a:buFont typeface="Arial"/>
              <a:buNone/>
            </a:pPr>
            <a:r>
              <a:rPr lang="en" sz="1800" i="0" u="none" strike="noStrike" cap="none">
                <a:solidFill>
                  <a:srgbClr val="FFFFFF"/>
                </a:solidFill>
                <a:latin typeface="Helvetica Neue"/>
                <a:ea typeface="Helvetica Neue"/>
                <a:cs typeface="Helvetica Neue"/>
                <a:sym typeface="Helvetica Neue"/>
              </a:rPr>
              <a:t>Any and all feedback is welcome.</a:t>
            </a:r>
            <a:br>
              <a:rPr lang="en" sz="1800" i="0" u="none" strike="noStrike" cap="none">
                <a:solidFill>
                  <a:srgbClr val="FFFFFF"/>
                </a:solidFill>
                <a:latin typeface="Helvetica Neue"/>
                <a:ea typeface="Helvetica Neue"/>
                <a:cs typeface="Helvetica Neue"/>
                <a:sym typeface="Helvetica Neue"/>
              </a:rPr>
            </a:br>
            <a:r>
              <a:rPr lang="en" sz="1800" i="0" u="none" strike="noStrike" cap="none">
                <a:solidFill>
                  <a:srgbClr val="FFFFFF"/>
                </a:solidFill>
                <a:latin typeface="Helvetica Neue"/>
                <a:ea typeface="Helvetica Neue"/>
                <a:cs typeface="Helvetica Neue"/>
                <a:sym typeface="Helvetica Neue"/>
              </a:rPr>
              <a:t>Get in touch in </a:t>
            </a:r>
            <a:r>
              <a:rPr lang="en" sz="1800" b="1" i="0" u="none" strike="noStrike" cap="none">
                <a:solidFill>
                  <a:srgbClr val="FFFFFF"/>
                </a:solidFill>
                <a:latin typeface="Helvetica Neue"/>
                <a:ea typeface="Helvetica Neue"/>
                <a:cs typeface="Helvetica Neue"/>
                <a:sym typeface="Helvetica Neue"/>
              </a:rPr>
              <a:t>#</a:t>
            </a:r>
            <a:r>
              <a:rPr lang="en" sz="1800" b="1">
                <a:solidFill>
                  <a:srgbClr val="FFFFFF"/>
                </a:solidFill>
                <a:latin typeface="Helvetica Neue"/>
                <a:ea typeface="Helvetica Neue"/>
                <a:cs typeface="Helvetica Neue"/>
                <a:sym typeface="Helvetica Neue"/>
              </a:rPr>
              <a:t>team-design</a:t>
            </a:r>
            <a:r>
              <a:rPr lang="en" sz="1800" i="0" u="none" strike="noStrike" cap="none">
                <a:solidFill>
                  <a:srgbClr val="FFFFFF"/>
                </a:solidFill>
                <a:latin typeface="Helvetica Neue"/>
                <a:ea typeface="Helvetica Neue"/>
                <a:cs typeface="Helvetica Neue"/>
                <a:sym typeface="Helvetica Neue"/>
              </a:rPr>
              <a:t> on Slack. </a:t>
            </a:r>
            <a:endParaRPr sz="500">
              <a:latin typeface="Helvetica Neue"/>
              <a:ea typeface="Helvetica Neue"/>
              <a:cs typeface="Helvetica Neue"/>
              <a:sym typeface="Helvetica Neue"/>
            </a:endParaRPr>
          </a:p>
          <a:p>
            <a:pPr marL="0" marR="0" lvl="0" indent="0" algn="l" rtl="0">
              <a:lnSpc>
                <a:spcPct val="130000"/>
              </a:lnSpc>
              <a:spcBef>
                <a:spcPts val="1100"/>
              </a:spcBef>
              <a:spcAft>
                <a:spcPts val="0"/>
              </a:spcAft>
              <a:buClr>
                <a:srgbClr val="FFFFFF"/>
              </a:buClr>
              <a:buSzPts val="1400"/>
              <a:buFont typeface="Arial"/>
              <a:buNone/>
            </a:pPr>
            <a:endParaRPr sz="1400" i="0" u="none" strike="noStrike" cap="none">
              <a:solidFill>
                <a:srgbClr val="343536"/>
              </a:solidFill>
              <a:latin typeface="Helvetica Neue"/>
              <a:ea typeface="Helvetica Neue"/>
              <a:cs typeface="Helvetica Neue"/>
              <a:sym typeface="Helvetica Neue"/>
            </a:endParaRPr>
          </a:p>
          <a:p>
            <a:pPr marL="0" marR="0" lvl="1" indent="0" algn="l" rtl="0">
              <a:lnSpc>
                <a:spcPct val="180000"/>
              </a:lnSpc>
              <a:spcBef>
                <a:spcPts val="1100"/>
              </a:spcBef>
              <a:spcAft>
                <a:spcPts val="0"/>
              </a:spcAft>
              <a:buClr>
                <a:srgbClr val="FFFFFF"/>
              </a:buClr>
              <a:buSzPts val="1400"/>
              <a:buFont typeface="Arial"/>
              <a:buNone/>
            </a:pPr>
            <a:r>
              <a:rPr lang="en" sz="1400" i="0" u="none" strike="noStrike" cap="none">
                <a:solidFill>
                  <a:srgbClr val="FFFFFF"/>
                </a:solidFill>
                <a:latin typeface="Helvetica Neue"/>
                <a:ea typeface="Helvetica Neue"/>
                <a:cs typeface="Helvetica Neue"/>
                <a:sym typeface="Helvetica Neue"/>
              </a:rPr>
              <a:t>You can also check out additional documentation on Confluence:</a:t>
            </a:r>
            <a:endParaRPr sz="500">
              <a:latin typeface="Helvetica Neue"/>
              <a:ea typeface="Helvetica Neue"/>
              <a:cs typeface="Helvetica Neue"/>
              <a:sym typeface="Helvetica Neue"/>
            </a:endParaRPr>
          </a:p>
          <a:p>
            <a:pPr marL="393700" marR="0" lvl="7" indent="0" algn="l" rtl="0">
              <a:lnSpc>
                <a:spcPct val="130000"/>
              </a:lnSpc>
              <a:spcBef>
                <a:spcPts val="0"/>
              </a:spcBef>
              <a:spcAft>
                <a:spcPts val="0"/>
              </a:spcAft>
              <a:buClr>
                <a:schemeClr val="lt2"/>
              </a:buClr>
              <a:buSzPts val="1400"/>
              <a:buFont typeface="Arial"/>
              <a:buNone/>
            </a:pPr>
            <a:r>
              <a:rPr lang="en" sz="1400" i="0" u="sng" strike="noStrike" cap="none">
                <a:solidFill>
                  <a:srgbClr val="FFFFFF"/>
                </a:solidFill>
                <a:latin typeface="Helvetica Neue"/>
                <a:ea typeface="Helvetica Neue"/>
                <a:cs typeface="Helvetica Neue"/>
                <a:sym typeface="Helvetica Neue"/>
                <a:hlinkClick r:id="rId2">
                  <a:extLst>
                    <a:ext uri="{A12FA001-AC4F-418D-AE19-62706E023703}">
                      <ahyp:hlinkClr xmlns:ahyp="http://schemas.microsoft.com/office/drawing/2018/hyperlinkcolor" val="tx"/>
                    </a:ext>
                  </a:extLst>
                </a:hlinkClick>
              </a:rPr>
              <a:t>https://hashicorp.atlassian.net/wiki/spaces/MKT/pages/357531677/</a:t>
            </a:r>
            <a:br>
              <a:rPr lang="en" sz="1400" i="0" u="sng" strike="noStrike" cap="none">
                <a:solidFill>
                  <a:srgbClr val="FFFFFF"/>
                </a:solidFill>
                <a:latin typeface="Helvetica Neue"/>
                <a:ea typeface="Helvetica Neue"/>
                <a:cs typeface="Helvetica Neue"/>
                <a:sym typeface="Helvetica Neue"/>
                <a:hlinkClick r:id="rId2">
                  <a:extLst>
                    <a:ext uri="{A12FA001-AC4F-418D-AE19-62706E023703}">
                      <ahyp:hlinkClr xmlns:ahyp="http://schemas.microsoft.com/office/drawing/2018/hyperlinkcolor" val="tx"/>
                    </a:ext>
                  </a:extLst>
                </a:hlinkClick>
              </a:rPr>
            </a:br>
            <a:r>
              <a:rPr lang="en" sz="1400" i="0" u="sng" strike="noStrike" cap="none">
                <a:solidFill>
                  <a:srgbClr val="FFFFFF"/>
                </a:solidFill>
                <a:latin typeface="Helvetica Neue"/>
                <a:ea typeface="Helvetica Neue"/>
                <a:cs typeface="Helvetica Neue"/>
                <a:sym typeface="Helvetica Neue"/>
                <a:hlinkClick r:id="rId2">
                  <a:extLst>
                    <a:ext uri="{A12FA001-AC4F-418D-AE19-62706E023703}">
                      <ahyp:hlinkClr xmlns:ahyp="http://schemas.microsoft.com/office/drawing/2018/hyperlinkcolor" val="tx"/>
                    </a:ext>
                  </a:extLst>
                </a:hlinkClick>
              </a:rPr>
              <a:t>Presentations+Workflow</a:t>
            </a:r>
            <a:endParaRPr sz="500">
              <a:solidFill>
                <a:srgbClr val="FFFFFF"/>
              </a:solidFill>
              <a:latin typeface="Helvetica Neue"/>
              <a:ea typeface="Helvetica Neue"/>
              <a:cs typeface="Helvetica Neue"/>
              <a:sym typeface="Helvetica Neue"/>
            </a:endParaRPr>
          </a:p>
        </p:txBody>
      </p:sp>
      <p:pic>
        <p:nvPicPr>
          <p:cNvPr id="76" name="Google Shape;76;p11" descr="Image"/>
          <p:cNvPicPr preferRelativeResize="0"/>
          <p:nvPr/>
        </p:nvPicPr>
        <p:blipFill rotWithShape="1">
          <a:blip r:embed="rId3">
            <a:alphaModFix/>
          </a:blip>
          <a:srcRect/>
          <a:stretch/>
        </p:blipFill>
        <p:spPr>
          <a:xfrm>
            <a:off x="1157325" y="3292995"/>
            <a:ext cx="259817" cy="259817"/>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llout Slide 2 Vagrant">
  <p:cSld name="Callout Slide Nomad_1_1">
    <p:spTree>
      <p:nvGrpSpPr>
        <p:cNvPr id="1" name="Shape 660"/>
        <p:cNvGrpSpPr/>
        <p:nvPr/>
      </p:nvGrpSpPr>
      <p:grpSpPr>
        <a:xfrm>
          <a:off x="0" y="0"/>
          <a:ext cx="0" cy="0"/>
          <a:chOff x="0" y="0"/>
          <a:chExt cx="0" cy="0"/>
        </a:xfrm>
      </p:grpSpPr>
      <p:pic>
        <p:nvPicPr>
          <p:cNvPr id="661" name="Google Shape;661;p99"/>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llout Slide 1 HashiCorp">
  <p:cSld name="Callout Slide 2">
    <p:bg>
      <p:bgPr>
        <a:solidFill>
          <a:srgbClr val="000000"/>
        </a:solidFill>
        <a:effectLst/>
      </p:bgPr>
    </p:bg>
    <p:spTree>
      <p:nvGrpSpPr>
        <p:cNvPr id="1" name="Shape 662"/>
        <p:cNvGrpSpPr/>
        <p:nvPr/>
      </p:nvGrpSpPr>
      <p:grpSpPr>
        <a:xfrm>
          <a:off x="0" y="0"/>
          <a:ext cx="0" cy="0"/>
          <a:chOff x="0" y="0"/>
          <a:chExt cx="0" cy="0"/>
        </a:xfrm>
      </p:grpSpPr>
      <p:pic>
        <p:nvPicPr>
          <p:cNvPr id="663" name="Google Shape;663;p100"/>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llout Slide 1 HashiCorp Blank">
  <p:cSld name="Callout Slide 2_2">
    <p:bg>
      <p:bgPr>
        <a:solidFill>
          <a:srgbClr val="000000"/>
        </a:solidFill>
        <a:effectLst/>
      </p:bgPr>
    </p:bg>
    <p:spTree>
      <p:nvGrpSpPr>
        <p:cNvPr id="1" name="Shape 666"/>
        <p:cNvGrpSpPr/>
        <p:nvPr/>
      </p:nvGrpSpPr>
      <p:grpSpPr>
        <a:xfrm>
          <a:off x="0" y="0"/>
          <a:ext cx="0" cy="0"/>
          <a:chOff x="0" y="0"/>
          <a:chExt cx="0" cy="0"/>
        </a:xfrm>
      </p:grpSpPr>
      <p:pic>
        <p:nvPicPr>
          <p:cNvPr id="667" name="Google Shape;667;p102"/>
          <p:cNvPicPr preferRelativeResize="0"/>
          <p:nvPr/>
        </p:nvPicPr>
        <p:blipFill>
          <a:blip r:embed="rId2">
            <a:alphaModFix/>
          </a:blip>
          <a:stretch>
            <a:fillRect/>
          </a:stretch>
        </p:blipFill>
        <p:spPr>
          <a:xfrm>
            <a:off x="0" y="0"/>
            <a:ext cx="9144003" cy="514796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allout Slide 1 Terraform">
  <p:cSld name="Callout Slide 2_1">
    <p:bg>
      <p:bgPr>
        <a:solidFill>
          <a:srgbClr val="000000"/>
        </a:solidFill>
        <a:effectLst/>
      </p:bgPr>
    </p:bg>
    <p:spTree>
      <p:nvGrpSpPr>
        <p:cNvPr id="1" name="Shape 668"/>
        <p:cNvGrpSpPr/>
        <p:nvPr/>
      </p:nvGrpSpPr>
      <p:grpSpPr>
        <a:xfrm>
          <a:off x="0" y="0"/>
          <a:ext cx="0" cy="0"/>
          <a:chOff x="0" y="0"/>
          <a:chExt cx="0" cy="0"/>
        </a:xfrm>
      </p:grpSpPr>
      <p:pic>
        <p:nvPicPr>
          <p:cNvPr id="669" name="Google Shape;669;p10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allout Slide 1 Terraform Blank">
  <p:cSld name="Callout Slide 2_1_1">
    <p:bg>
      <p:bgPr>
        <a:solidFill>
          <a:srgbClr val="000000"/>
        </a:solidFill>
        <a:effectLst/>
      </p:bgPr>
    </p:bg>
    <p:spTree>
      <p:nvGrpSpPr>
        <p:cNvPr id="1" name="Shape 670"/>
        <p:cNvGrpSpPr/>
        <p:nvPr/>
      </p:nvGrpSpPr>
      <p:grpSpPr>
        <a:xfrm>
          <a:off x="0" y="0"/>
          <a:ext cx="0" cy="0"/>
          <a:chOff x="0" y="0"/>
          <a:chExt cx="0" cy="0"/>
        </a:xfrm>
      </p:grpSpPr>
      <p:pic>
        <p:nvPicPr>
          <p:cNvPr id="671" name="Google Shape;671;p104"/>
          <p:cNvPicPr preferRelativeResize="0"/>
          <p:nvPr/>
        </p:nvPicPr>
        <p:blipFill>
          <a:blip r:embed="rId2">
            <a:alphaModFix/>
          </a:blip>
          <a:stretch>
            <a:fillRect/>
          </a:stretch>
        </p:blipFill>
        <p:spPr>
          <a:xfrm>
            <a:off x="0" y="0"/>
            <a:ext cx="9144003" cy="514796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allout Slide 1 Vault">
  <p:cSld name="Callout Slide 2 Vault">
    <p:bg>
      <p:bgPr>
        <a:solidFill>
          <a:srgbClr val="000000"/>
        </a:solidFill>
        <a:effectLst/>
      </p:bgPr>
    </p:bg>
    <p:spTree>
      <p:nvGrpSpPr>
        <p:cNvPr id="1" name="Shape 672"/>
        <p:cNvGrpSpPr/>
        <p:nvPr/>
      </p:nvGrpSpPr>
      <p:grpSpPr>
        <a:xfrm>
          <a:off x="0" y="0"/>
          <a:ext cx="0" cy="0"/>
          <a:chOff x="0" y="0"/>
          <a:chExt cx="0" cy="0"/>
        </a:xfrm>
      </p:grpSpPr>
      <p:pic>
        <p:nvPicPr>
          <p:cNvPr id="673" name="Google Shape;673;p105"/>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allout Slide 1 Vault Blank">
  <p:cSld name="Callout Slide 2 Vault_2">
    <p:bg>
      <p:bgPr>
        <a:solidFill>
          <a:srgbClr val="000000"/>
        </a:solidFill>
        <a:effectLst/>
      </p:bgPr>
    </p:bg>
    <p:spTree>
      <p:nvGrpSpPr>
        <p:cNvPr id="1" name="Shape 674"/>
        <p:cNvGrpSpPr/>
        <p:nvPr/>
      </p:nvGrpSpPr>
      <p:grpSpPr>
        <a:xfrm>
          <a:off x="0" y="0"/>
          <a:ext cx="0" cy="0"/>
          <a:chOff x="0" y="0"/>
          <a:chExt cx="0" cy="0"/>
        </a:xfrm>
      </p:grpSpPr>
      <p:pic>
        <p:nvPicPr>
          <p:cNvPr id="675" name="Google Shape;675;p106"/>
          <p:cNvPicPr preferRelativeResize="0"/>
          <p:nvPr/>
        </p:nvPicPr>
        <p:blipFill>
          <a:blip r:embed="rId2">
            <a:alphaModFix/>
          </a:blip>
          <a:stretch>
            <a:fillRect/>
          </a:stretch>
        </p:blipFill>
        <p:spPr>
          <a:xfrm>
            <a:off x="0" y="0"/>
            <a:ext cx="9144008" cy="5143501"/>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allout Slide 1 Consul">
  <p:cSld name="Callout Slide 2 Vault_1">
    <p:bg>
      <p:bgPr>
        <a:solidFill>
          <a:srgbClr val="000000"/>
        </a:solidFill>
        <a:effectLst/>
      </p:bgPr>
    </p:bg>
    <p:spTree>
      <p:nvGrpSpPr>
        <p:cNvPr id="1" name="Shape 676"/>
        <p:cNvGrpSpPr/>
        <p:nvPr/>
      </p:nvGrpSpPr>
      <p:grpSpPr>
        <a:xfrm>
          <a:off x="0" y="0"/>
          <a:ext cx="0" cy="0"/>
          <a:chOff x="0" y="0"/>
          <a:chExt cx="0" cy="0"/>
        </a:xfrm>
      </p:grpSpPr>
      <p:pic>
        <p:nvPicPr>
          <p:cNvPr id="677" name="Google Shape;677;p107"/>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allout Slide 1 Consul Blank">
  <p:cSld name="Callout Slide 2 Vault_1_2">
    <p:bg>
      <p:bgPr>
        <a:solidFill>
          <a:srgbClr val="000000"/>
        </a:solidFill>
        <a:effectLst/>
      </p:bgPr>
    </p:bg>
    <p:spTree>
      <p:nvGrpSpPr>
        <p:cNvPr id="1" name="Shape 678"/>
        <p:cNvGrpSpPr/>
        <p:nvPr/>
      </p:nvGrpSpPr>
      <p:grpSpPr>
        <a:xfrm>
          <a:off x="0" y="0"/>
          <a:ext cx="0" cy="0"/>
          <a:chOff x="0" y="0"/>
          <a:chExt cx="0" cy="0"/>
        </a:xfrm>
      </p:grpSpPr>
      <p:pic>
        <p:nvPicPr>
          <p:cNvPr id="679" name="Google Shape;679;p108"/>
          <p:cNvPicPr preferRelativeResize="0"/>
          <p:nvPr/>
        </p:nvPicPr>
        <p:blipFill>
          <a:blip r:embed="rId2">
            <a:alphaModFix/>
          </a:blip>
          <a:stretch>
            <a:fillRect/>
          </a:stretch>
        </p:blipFill>
        <p:spPr>
          <a:xfrm>
            <a:off x="0" y="-2229"/>
            <a:ext cx="9143997" cy="5147958"/>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allout Slide 1 Nomad">
  <p:cSld name="Callout Slide 2 Vault_1_1">
    <p:bg>
      <p:bgPr>
        <a:solidFill>
          <a:srgbClr val="000000"/>
        </a:solidFill>
        <a:effectLst/>
      </p:bgPr>
    </p:bg>
    <p:spTree>
      <p:nvGrpSpPr>
        <p:cNvPr id="1" name="Shape 680"/>
        <p:cNvGrpSpPr/>
        <p:nvPr/>
      </p:nvGrpSpPr>
      <p:grpSpPr>
        <a:xfrm>
          <a:off x="0" y="0"/>
          <a:ext cx="0" cy="0"/>
          <a:chOff x="0" y="0"/>
          <a:chExt cx="0" cy="0"/>
        </a:xfrm>
      </p:grpSpPr>
      <p:pic>
        <p:nvPicPr>
          <p:cNvPr id="681" name="Google Shape;681;p109"/>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HashiCorp 2 Speaker">
  <p:cSld name="CUSTOM_2">
    <p:bg>
      <p:bgPr>
        <a:blipFill>
          <a:blip r:embed="rId2">
            <a:alphaModFix/>
          </a:blip>
          <a:stretch>
            <a:fillRect/>
          </a:stretch>
        </a:blipFill>
        <a:effectLst/>
      </p:bgPr>
    </p:bg>
    <p:spTree>
      <p:nvGrpSpPr>
        <p:cNvPr id="1" name="Shape 211"/>
        <p:cNvGrpSpPr/>
        <p:nvPr/>
      </p:nvGrpSpPr>
      <p:grpSpPr>
        <a:xfrm>
          <a:off x="0" y="0"/>
          <a:ext cx="0" cy="0"/>
          <a:chOff x="0" y="0"/>
          <a:chExt cx="0" cy="0"/>
        </a:xfrm>
      </p:grpSpPr>
      <p:sp>
        <p:nvSpPr>
          <p:cNvPr id="212" name="Google Shape;212;p21"/>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13" name="Google Shape;213;p21"/>
          <p:cNvGrpSpPr/>
          <p:nvPr/>
        </p:nvGrpSpPr>
        <p:grpSpPr>
          <a:xfrm>
            <a:off x="457200" y="457200"/>
            <a:ext cx="1335142" cy="307023"/>
            <a:chOff x="1250601" y="1194646"/>
            <a:chExt cx="3625148" cy="839319"/>
          </a:xfrm>
        </p:grpSpPr>
        <p:sp>
          <p:nvSpPr>
            <p:cNvPr id="214" name="Google Shape;214;p21"/>
            <p:cNvSpPr/>
            <p:nvPr/>
          </p:nvSpPr>
          <p:spPr>
            <a:xfrm>
              <a:off x="2225394" y="1387404"/>
              <a:ext cx="345584" cy="458989"/>
            </a:xfrm>
            <a:custGeom>
              <a:avLst/>
              <a:gdLst/>
              <a:ahLst/>
              <a:cxnLst/>
              <a:rect l="l" t="t" r="r" b="b"/>
              <a:pathLst>
                <a:path w="345584" h="458989" extrusionOk="0">
                  <a:moveTo>
                    <a:pt x="258316" y="458125"/>
                  </a:moveTo>
                  <a:lnTo>
                    <a:pt x="258316" y="265367"/>
                  </a:lnTo>
                  <a:lnTo>
                    <a:pt x="87269" y="265367"/>
                  </a:lnTo>
                  <a:lnTo>
                    <a:pt x="87269" y="458125"/>
                  </a:lnTo>
                  <a:lnTo>
                    <a:pt x="0" y="458125"/>
                  </a:lnTo>
                  <a:lnTo>
                    <a:pt x="0" y="0"/>
                  </a:lnTo>
                  <a:lnTo>
                    <a:pt x="87269" y="0"/>
                  </a:lnTo>
                  <a:lnTo>
                    <a:pt x="87269" y="188436"/>
                  </a:lnTo>
                  <a:lnTo>
                    <a:pt x="258316" y="188436"/>
                  </a:lnTo>
                  <a:lnTo>
                    <a:pt x="258316" y="864"/>
                  </a:lnTo>
                  <a:lnTo>
                    <a:pt x="345585" y="864"/>
                  </a:lnTo>
                  <a:lnTo>
                    <a:pt x="345585" y="458989"/>
                  </a:lnTo>
                  <a:lnTo>
                    <a:pt x="258316" y="458989"/>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15" name="Google Shape;215;p21"/>
            <p:cNvSpPr/>
            <p:nvPr/>
          </p:nvSpPr>
          <p:spPr>
            <a:xfrm>
              <a:off x="2626831" y="1503232"/>
              <a:ext cx="264424" cy="349212"/>
            </a:xfrm>
            <a:custGeom>
              <a:avLst/>
              <a:gdLst/>
              <a:ahLst/>
              <a:cxnLst/>
              <a:rect l="l" t="t" r="r" b="b"/>
              <a:pathLst>
                <a:path w="264424" h="349212" extrusionOk="0">
                  <a:moveTo>
                    <a:pt x="263552" y="342297"/>
                  </a:moveTo>
                  <a:lnTo>
                    <a:pt x="194610" y="342297"/>
                  </a:lnTo>
                  <a:lnTo>
                    <a:pt x="188501" y="319823"/>
                  </a:lnTo>
                  <a:cubicBezTo>
                    <a:pt x="158829" y="338840"/>
                    <a:pt x="123922" y="349212"/>
                    <a:pt x="88142" y="349212"/>
                  </a:cubicBezTo>
                  <a:cubicBezTo>
                    <a:pt x="26181" y="349212"/>
                    <a:pt x="0" y="307722"/>
                    <a:pt x="0" y="249808"/>
                  </a:cubicBezTo>
                  <a:cubicBezTo>
                    <a:pt x="0" y="181521"/>
                    <a:pt x="29672" y="155590"/>
                    <a:pt x="98614" y="155590"/>
                  </a:cubicBezTo>
                  <a:lnTo>
                    <a:pt x="179774" y="155590"/>
                  </a:lnTo>
                  <a:lnTo>
                    <a:pt x="179774" y="120150"/>
                  </a:lnTo>
                  <a:cubicBezTo>
                    <a:pt x="179774" y="82981"/>
                    <a:pt x="169302" y="70015"/>
                    <a:pt x="115195" y="70015"/>
                  </a:cubicBezTo>
                  <a:cubicBezTo>
                    <a:pt x="83778" y="70015"/>
                    <a:pt x="52361" y="73473"/>
                    <a:pt x="21817" y="79524"/>
                  </a:cubicBezTo>
                  <a:lnTo>
                    <a:pt x="11345" y="15559"/>
                  </a:lnTo>
                  <a:cubicBezTo>
                    <a:pt x="48871" y="5186"/>
                    <a:pt x="88142" y="0"/>
                    <a:pt x="127413" y="0"/>
                  </a:cubicBezTo>
                  <a:cubicBezTo>
                    <a:pt x="233881" y="0"/>
                    <a:pt x="264425" y="37169"/>
                    <a:pt x="264425" y="121014"/>
                  </a:cubicBezTo>
                  <a:lnTo>
                    <a:pt x="263552" y="342297"/>
                  </a:lnTo>
                  <a:close/>
                  <a:moveTo>
                    <a:pt x="178901" y="216097"/>
                  </a:moveTo>
                  <a:lnTo>
                    <a:pt x="116940" y="216097"/>
                  </a:lnTo>
                  <a:cubicBezTo>
                    <a:pt x="89014" y="216097"/>
                    <a:pt x="81160" y="223876"/>
                    <a:pt x="81160" y="248943"/>
                  </a:cubicBezTo>
                  <a:cubicBezTo>
                    <a:pt x="81160" y="272282"/>
                    <a:pt x="89014" y="282654"/>
                    <a:pt x="115195" y="282654"/>
                  </a:cubicBezTo>
                  <a:cubicBezTo>
                    <a:pt x="137885" y="282654"/>
                    <a:pt x="159702" y="276604"/>
                    <a:pt x="178901" y="265367"/>
                  </a:cubicBezTo>
                  <a:lnTo>
                    <a:pt x="178901" y="216097"/>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16" name="Google Shape;216;p21"/>
            <p:cNvSpPr/>
            <p:nvPr/>
          </p:nvSpPr>
          <p:spPr>
            <a:xfrm>
              <a:off x="2937508" y="1504096"/>
              <a:ext cx="239116" cy="348347"/>
            </a:xfrm>
            <a:custGeom>
              <a:avLst/>
              <a:gdLst/>
              <a:ahLst/>
              <a:cxnLst/>
              <a:rect l="l" t="t" r="r" b="b"/>
              <a:pathLst>
                <a:path w="239116" h="348347" extrusionOk="0">
                  <a:moveTo>
                    <a:pt x="116940" y="348348"/>
                  </a:moveTo>
                  <a:cubicBezTo>
                    <a:pt x="77669" y="347483"/>
                    <a:pt x="38398" y="341433"/>
                    <a:pt x="0" y="329331"/>
                  </a:cubicBezTo>
                  <a:lnTo>
                    <a:pt x="12218" y="265367"/>
                  </a:lnTo>
                  <a:cubicBezTo>
                    <a:pt x="45380" y="274875"/>
                    <a:pt x="78542" y="279197"/>
                    <a:pt x="112577" y="280061"/>
                  </a:cubicBezTo>
                  <a:cubicBezTo>
                    <a:pt x="150102" y="280061"/>
                    <a:pt x="155339" y="271417"/>
                    <a:pt x="155339" y="246350"/>
                  </a:cubicBezTo>
                  <a:cubicBezTo>
                    <a:pt x="155339" y="225605"/>
                    <a:pt x="150975" y="215232"/>
                    <a:pt x="95996" y="202266"/>
                  </a:cubicBezTo>
                  <a:cubicBezTo>
                    <a:pt x="13090" y="182386"/>
                    <a:pt x="3491" y="161640"/>
                    <a:pt x="3491" y="96811"/>
                  </a:cubicBezTo>
                  <a:cubicBezTo>
                    <a:pt x="3491" y="29389"/>
                    <a:pt x="33162" y="0"/>
                    <a:pt x="130031" y="0"/>
                  </a:cubicBezTo>
                  <a:cubicBezTo>
                    <a:pt x="164066" y="0"/>
                    <a:pt x="198100" y="4322"/>
                    <a:pt x="231263" y="11237"/>
                  </a:cubicBezTo>
                  <a:lnTo>
                    <a:pt x="222536" y="77795"/>
                  </a:lnTo>
                  <a:cubicBezTo>
                    <a:pt x="191992" y="72608"/>
                    <a:pt x="160575" y="69151"/>
                    <a:pt x="130031" y="68287"/>
                  </a:cubicBezTo>
                  <a:cubicBezTo>
                    <a:pt x="93378" y="68287"/>
                    <a:pt x="87269" y="76930"/>
                    <a:pt x="87269" y="96811"/>
                  </a:cubicBezTo>
                  <a:cubicBezTo>
                    <a:pt x="87269" y="123607"/>
                    <a:pt x="89014" y="125336"/>
                    <a:pt x="135267" y="137437"/>
                  </a:cubicBezTo>
                  <a:cubicBezTo>
                    <a:pt x="229517" y="162505"/>
                    <a:pt x="239117" y="174606"/>
                    <a:pt x="239117" y="242893"/>
                  </a:cubicBezTo>
                  <a:cubicBezTo>
                    <a:pt x="239117" y="308586"/>
                    <a:pt x="219045" y="348348"/>
                    <a:pt x="116940" y="34834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17" name="Google Shape;217;p21"/>
            <p:cNvSpPr/>
            <p:nvPr/>
          </p:nvSpPr>
          <p:spPr>
            <a:xfrm>
              <a:off x="3228986" y="1362336"/>
              <a:ext cx="283624" cy="484056"/>
            </a:xfrm>
            <a:custGeom>
              <a:avLst/>
              <a:gdLst/>
              <a:ahLst/>
              <a:cxnLst/>
              <a:rect l="l" t="t" r="r" b="b"/>
              <a:pathLst>
                <a:path w="283624" h="484056" extrusionOk="0">
                  <a:moveTo>
                    <a:pt x="199846" y="483192"/>
                  </a:moveTo>
                  <a:lnTo>
                    <a:pt x="199846" y="249808"/>
                  </a:lnTo>
                  <a:cubicBezTo>
                    <a:pt x="199846" y="231656"/>
                    <a:pt x="191992" y="223012"/>
                    <a:pt x="172792" y="223012"/>
                  </a:cubicBezTo>
                  <a:cubicBezTo>
                    <a:pt x="151848" y="223012"/>
                    <a:pt x="115195" y="235113"/>
                    <a:pt x="84651" y="251537"/>
                  </a:cubicBezTo>
                  <a:lnTo>
                    <a:pt x="84651" y="483192"/>
                  </a:lnTo>
                  <a:lnTo>
                    <a:pt x="0" y="483192"/>
                  </a:lnTo>
                  <a:lnTo>
                    <a:pt x="0" y="12101"/>
                  </a:lnTo>
                  <a:lnTo>
                    <a:pt x="84651" y="0"/>
                  </a:lnTo>
                  <a:lnTo>
                    <a:pt x="84651" y="173742"/>
                  </a:lnTo>
                  <a:cubicBezTo>
                    <a:pt x="123049" y="153861"/>
                    <a:pt x="164938" y="143488"/>
                    <a:pt x="207700" y="141759"/>
                  </a:cubicBezTo>
                  <a:cubicBezTo>
                    <a:pt x="263552" y="141759"/>
                    <a:pt x="283624" y="180657"/>
                    <a:pt x="283624" y="241164"/>
                  </a:cubicBezTo>
                  <a:lnTo>
                    <a:pt x="283624" y="484057"/>
                  </a:lnTo>
                  <a:lnTo>
                    <a:pt x="199846" y="484057"/>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18" name="Google Shape;218;p21"/>
            <p:cNvSpPr/>
            <p:nvPr/>
          </p:nvSpPr>
          <p:spPr>
            <a:xfrm>
              <a:off x="3575444" y="1366658"/>
              <a:ext cx="84650" cy="478870"/>
            </a:xfrm>
            <a:custGeom>
              <a:avLst/>
              <a:gdLst/>
              <a:ahLst/>
              <a:cxnLst/>
              <a:rect l="l" t="t" r="r" b="b"/>
              <a:pathLst>
                <a:path w="84650" h="478870" extrusionOk="0">
                  <a:moveTo>
                    <a:pt x="0" y="96811"/>
                  </a:moveTo>
                  <a:lnTo>
                    <a:pt x="0" y="0"/>
                  </a:lnTo>
                  <a:lnTo>
                    <a:pt x="84651" y="0"/>
                  </a:lnTo>
                  <a:lnTo>
                    <a:pt x="84651" y="96811"/>
                  </a:lnTo>
                  <a:lnTo>
                    <a:pt x="0" y="96811"/>
                  </a:lnTo>
                  <a:close/>
                  <a:moveTo>
                    <a:pt x="0" y="478870"/>
                  </a:moveTo>
                  <a:lnTo>
                    <a:pt x="0" y="144353"/>
                  </a:lnTo>
                  <a:lnTo>
                    <a:pt x="84651" y="144353"/>
                  </a:lnTo>
                  <a:lnTo>
                    <a:pt x="84651" y="478870"/>
                  </a:lnTo>
                  <a:lnTo>
                    <a:pt x="0" y="47887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19" name="Google Shape;219;p21"/>
            <p:cNvSpPr/>
            <p:nvPr/>
          </p:nvSpPr>
          <p:spPr>
            <a:xfrm>
              <a:off x="3719437" y="1381353"/>
              <a:ext cx="289732" cy="471955"/>
            </a:xfrm>
            <a:custGeom>
              <a:avLst/>
              <a:gdLst/>
              <a:ahLst/>
              <a:cxnLst/>
              <a:rect l="l" t="t" r="r" b="b"/>
              <a:pathLst>
                <a:path w="289732" h="471955" extrusionOk="0">
                  <a:moveTo>
                    <a:pt x="0" y="132251"/>
                  </a:moveTo>
                  <a:cubicBezTo>
                    <a:pt x="0" y="48406"/>
                    <a:pt x="48871" y="0"/>
                    <a:pt x="164066" y="0"/>
                  </a:cubicBezTo>
                  <a:cubicBezTo>
                    <a:pt x="205955" y="0"/>
                    <a:pt x="248716" y="5186"/>
                    <a:pt x="289733" y="15559"/>
                  </a:cubicBezTo>
                  <a:lnTo>
                    <a:pt x="280133" y="89896"/>
                  </a:lnTo>
                  <a:cubicBezTo>
                    <a:pt x="242608" y="82981"/>
                    <a:pt x="205082" y="78659"/>
                    <a:pt x="166684" y="77795"/>
                  </a:cubicBezTo>
                  <a:cubicBezTo>
                    <a:pt x="106468" y="77795"/>
                    <a:pt x="87269" y="98540"/>
                    <a:pt x="87269" y="146946"/>
                  </a:cubicBezTo>
                  <a:lnTo>
                    <a:pt x="87269" y="323281"/>
                  </a:lnTo>
                  <a:cubicBezTo>
                    <a:pt x="87269" y="371686"/>
                    <a:pt x="106468" y="392432"/>
                    <a:pt x="166684" y="392432"/>
                  </a:cubicBezTo>
                  <a:cubicBezTo>
                    <a:pt x="205082" y="391567"/>
                    <a:pt x="242608" y="388110"/>
                    <a:pt x="280133" y="381194"/>
                  </a:cubicBezTo>
                  <a:lnTo>
                    <a:pt x="289733" y="456396"/>
                  </a:lnTo>
                  <a:cubicBezTo>
                    <a:pt x="248716" y="466769"/>
                    <a:pt x="206827" y="471955"/>
                    <a:pt x="164066" y="471955"/>
                  </a:cubicBezTo>
                  <a:cubicBezTo>
                    <a:pt x="48871" y="471955"/>
                    <a:pt x="0" y="423549"/>
                    <a:pt x="0" y="339704"/>
                  </a:cubicBezTo>
                  <a:lnTo>
                    <a:pt x="0" y="132251"/>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0" name="Google Shape;220;p21"/>
            <p:cNvSpPr/>
            <p:nvPr/>
          </p:nvSpPr>
          <p:spPr>
            <a:xfrm>
              <a:off x="4035351" y="1503232"/>
              <a:ext cx="294968" cy="349212"/>
            </a:xfrm>
            <a:custGeom>
              <a:avLst/>
              <a:gdLst/>
              <a:ahLst/>
              <a:cxnLst/>
              <a:rect l="l" t="t" r="r" b="b"/>
              <a:pathLst>
                <a:path w="294968" h="349212" extrusionOk="0">
                  <a:moveTo>
                    <a:pt x="147484" y="349212"/>
                  </a:moveTo>
                  <a:cubicBezTo>
                    <a:pt x="31417" y="349212"/>
                    <a:pt x="0" y="286112"/>
                    <a:pt x="0" y="216961"/>
                  </a:cubicBezTo>
                  <a:lnTo>
                    <a:pt x="0" y="132251"/>
                  </a:lnTo>
                  <a:cubicBezTo>
                    <a:pt x="0" y="63100"/>
                    <a:pt x="31417" y="0"/>
                    <a:pt x="147484" y="0"/>
                  </a:cubicBezTo>
                  <a:cubicBezTo>
                    <a:pt x="263552" y="0"/>
                    <a:pt x="294969" y="63100"/>
                    <a:pt x="294969" y="132251"/>
                  </a:cubicBezTo>
                  <a:lnTo>
                    <a:pt x="294969" y="216961"/>
                  </a:lnTo>
                  <a:cubicBezTo>
                    <a:pt x="294096" y="286112"/>
                    <a:pt x="262679" y="349212"/>
                    <a:pt x="147484" y="349212"/>
                  </a:cubicBezTo>
                  <a:close/>
                  <a:moveTo>
                    <a:pt x="147484" y="72608"/>
                  </a:moveTo>
                  <a:cubicBezTo>
                    <a:pt x="102104" y="72608"/>
                    <a:pt x="85523" y="92489"/>
                    <a:pt x="85523" y="130522"/>
                  </a:cubicBezTo>
                  <a:lnTo>
                    <a:pt x="85523" y="220419"/>
                  </a:lnTo>
                  <a:cubicBezTo>
                    <a:pt x="85523" y="258452"/>
                    <a:pt x="102977" y="278333"/>
                    <a:pt x="147484" y="278333"/>
                  </a:cubicBezTo>
                  <a:cubicBezTo>
                    <a:pt x="191992" y="278333"/>
                    <a:pt x="209445" y="258452"/>
                    <a:pt x="209445" y="220419"/>
                  </a:cubicBezTo>
                  <a:lnTo>
                    <a:pt x="209445" y="130522"/>
                  </a:lnTo>
                  <a:cubicBezTo>
                    <a:pt x="209445" y="92489"/>
                    <a:pt x="191992" y="72608"/>
                    <a:pt x="147484" y="72608"/>
                  </a:cubicBezTo>
                  <a:lnTo>
                    <a:pt x="147484" y="72608"/>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1" name="Google Shape;221;p21"/>
            <p:cNvSpPr/>
            <p:nvPr/>
          </p:nvSpPr>
          <p:spPr>
            <a:xfrm>
              <a:off x="4380063" y="1504096"/>
              <a:ext cx="174537" cy="341432"/>
            </a:xfrm>
            <a:custGeom>
              <a:avLst/>
              <a:gdLst/>
              <a:ahLst/>
              <a:cxnLst/>
              <a:rect l="l" t="t" r="r" b="b"/>
              <a:pathLst>
                <a:path w="174537" h="341432" extrusionOk="0">
                  <a:moveTo>
                    <a:pt x="174538" y="76930"/>
                  </a:moveTo>
                  <a:cubicBezTo>
                    <a:pt x="143121" y="90761"/>
                    <a:pt x="113450" y="107184"/>
                    <a:pt x="84651" y="125336"/>
                  </a:cubicBezTo>
                  <a:lnTo>
                    <a:pt x="84651" y="341433"/>
                  </a:lnTo>
                  <a:lnTo>
                    <a:pt x="0" y="341433"/>
                  </a:lnTo>
                  <a:lnTo>
                    <a:pt x="0" y="6915"/>
                  </a:lnTo>
                  <a:lnTo>
                    <a:pt x="71560" y="6915"/>
                  </a:lnTo>
                  <a:lnTo>
                    <a:pt x="76797" y="44084"/>
                  </a:lnTo>
                  <a:cubicBezTo>
                    <a:pt x="104723" y="25932"/>
                    <a:pt x="134394" y="11237"/>
                    <a:pt x="165811" y="0"/>
                  </a:cubicBezTo>
                  <a:lnTo>
                    <a:pt x="174538" y="7693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2" name="Google Shape;222;p21"/>
            <p:cNvSpPr/>
            <p:nvPr/>
          </p:nvSpPr>
          <p:spPr>
            <a:xfrm>
              <a:off x="4589508" y="1504920"/>
              <a:ext cx="286241" cy="488419"/>
            </a:xfrm>
            <a:custGeom>
              <a:avLst/>
              <a:gdLst/>
              <a:ahLst/>
              <a:cxnLst/>
              <a:rect l="l" t="t" r="r" b="b"/>
              <a:pathLst>
                <a:path w="286241" h="488419" extrusionOk="0">
                  <a:moveTo>
                    <a:pt x="286242" y="229967"/>
                  </a:moveTo>
                  <a:cubicBezTo>
                    <a:pt x="286242" y="304305"/>
                    <a:pt x="253080" y="348388"/>
                    <a:pt x="174538" y="348388"/>
                  </a:cubicBezTo>
                  <a:cubicBezTo>
                    <a:pt x="143994" y="348388"/>
                    <a:pt x="114322" y="344931"/>
                    <a:pt x="84651" y="338880"/>
                  </a:cubicBezTo>
                  <a:lnTo>
                    <a:pt x="84651" y="477182"/>
                  </a:lnTo>
                  <a:lnTo>
                    <a:pt x="0" y="488419"/>
                  </a:lnTo>
                  <a:lnTo>
                    <a:pt x="0" y="6091"/>
                  </a:lnTo>
                  <a:lnTo>
                    <a:pt x="67197" y="6091"/>
                  </a:lnTo>
                  <a:lnTo>
                    <a:pt x="75924" y="34616"/>
                  </a:lnTo>
                  <a:cubicBezTo>
                    <a:pt x="106468" y="12142"/>
                    <a:pt x="143994" y="-824"/>
                    <a:pt x="182392" y="41"/>
                  </a:cubicBezTo>
                  <a:cubicBezTo>
                    <a:pt x="250462" y="41"/>
                    <a:pt x="286242" y="39802"/>
                    <a:pt x="286242" y="115868"/>
                  </a:cubicBezTo>
                  <a:lnTo>
                    <a:pt x="286242" y="229967"/>
                  </a:lnTo>
                  <a:close/>
                  <a:moveTo>
                    <a:pt x="83778" y="267136"/>
                  </a:moveTo>
                  <a:cubicBezTo>
                    <a:pt x="108213" y="272322"/>
                    <a:pt x="133521" y="275780"/>
                    <a:pt x="158829" y="275780"/>
                  </a:cubicBezTo>
                  <a:cubicBezTo>
                    <a:pt x="189373" y="275780"/>
                    <a:pt x="201591" y="261085"/>
                    <a:pt x="201591" y="230832"/>
                  </a:cubicBezTo>
                  <a:lnTo>
                    <a:pt x="201591" y="113275"/>
                  </a:lnTo>
                  <a:cubicBezTo>
                    <a:pt x="201591" y="85615"/>
                    <a:pt x="191119" y="70920"/>
                    <a:pt x="159702" y="70920"/>
                  </a:cubicBezTo>
                  <a:cubicBezTo>
                    <a:pt x="131776" y="71785"/>
                    <a:pt x="104723" y="83022"/>
                    <a:pt x="83778" y="101174"/>
                  </a:cubicBezTo>
                  <a:lnTo>
                    <a:pt x="83778" y="26713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3" name="Google Shape;223;p21"/>
            <p:cNvSpPr/>
            <p:nvPr/>
          </p:nvSpPr>
          <p:spPr>
            <a:xfrm>
              <a:off x="1250601" y="1194646"/>
              <a:ext cx="333367" cy="720034"/>
            </a:xfrm>
            <a:custGeom>
              <a:avLst/>
              <a:gdLst/>
              <a:ahLst/>
              <a:cxnLst/>
              <a:rect l="l" t="t" r="r" b="b"/>
              <a:pathLst>
                <a:path w="333367" h="720034" extrusionOk="0">
                  <a:moveTo>
                    <a:pt x="333367" y="0"/>
                  </a:moveTo>
                  <a:lnTo>
                    <a:pt x="0" y="190165"/>
                  </a:lnTo>
                  <a:lnTo>
                    <a:pt x="0" y="191029"/>
                  </a:lnTo>
                  <a:lnTo>
                    <a:pt x="0" y="648290"/>
                  </a:lnTo>
                  <a:lnTo>
                    <a:pt x="125667" y="720034"/>
                  </a:lnTo>
                  <a:lnTo>
                    <a:pt x="125667" y="261909"/>
                  </a:lnTo>
                  <a:lnTo>
                    <a:pt x="333367" y="143488"/>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4" name="Google Shape;224;p21"/>
            <p:cNvSpPr/>
            <p:nvPr/>
          </p:nvSpPr>
          <p:spPr>
            <a:xfrm>
              <a:off x="1459173" y="1194646"/>
              <a:ext cx="383110" cy="839319"/>
            </a:xfrm>
            <a:custGeom>
              <a:avLst/>
              <a:gdLst/>
              <a:ahLst/>
              <a:cxnLst/>
              <a:rect l="l" t="t" r="r" b="b"/>
              <a:pathLst>
                <a:path w="383110" h="839319" extrusionOk="0">
                  <a:moveTo>
                    <a:pt x="258316" y="0"/>
                  </a:moveTo>
                  <a:lnTo>
                    <a:pt x="258316" y="364771"/>
                  </a:lnTo>
                  <a:lnTo>
                    <a:pt x="124795" y="364771"/>
                  </a:lnTo>
                  <a:lnTo>
                    <a:pt x="124795" y="228198"/>
                  </a:lnTo>
                  <a:lnTo>
                    <a:pt x="0" y="299942"/>
                  </a:lnTo>
                  <a:lnTo>
                    <a:pt x="0" y="767575"/>
                  </a:lnTo>
                  <a:lnTo>
                    <a:pt x="124795" y="839319"/>
                  </a:lnTo>
                  <a:lnTo>
                    <a:pt x="124795" y="475413"/>
                  </a:lnTo>
                  <a:lnTo>
                    <a:pt x="258316" y="475413"/>
                  </a:lnTo>
                  <a:lnTo>
                    <a:pt x="258316" y="610257"/>
                  </a:lnTo>
                  <a:lnTo>
                    <a:pt x="383110" y="539377"/>
                  </a:lnTo>
                  <a:lnTo>
                    <a:pt x="383110" y="71744"/>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5" name="Google Shape;225;p21"/>
            <p:cNvSpPr/>
            <p:nvPr/>
          </p:nvSpPr>
          <p:spPr>
            <a:xfrm>
              <a:off x="1717489" y="1313931"/>
              <a:ext cx="333367" cy="720034"/>
            </a:xfrm>
            <a:custGeom>
              <a:avLst/>
              <a:gdLst/>
              <a:ahLst/>
              <a:cxnLst/>
              <a:rect l="l" t="t" r="r" b="b"/>
              <a:pathLst>
                <a:path w="333367" h="720034" extrusionOk="0">
                  <a:moveTo>
                    <a:pt x="0" y="720034"/>
                  </a:moveTo>
                  <a:lnTo>
                    <a:pt x="333367" y="529005"/>
                  </a:lnTo>
                  <a:lnTo>
                    <a:pt x="333367" y="529005"/>
                  </a:lnTo>
                  <a:lnTo>
                    <a:pt x="333367" y="71744"/>
                  </a:lnTo>
                  <a:lnTo>
                    <a:pt x="207700" y="0"/>
                  </a:lnTo>
                  <a:lnTo>
                    <a:pt x="207700" y="457260"/>
                  </a:lnTo>
                  <a:lnTo>
                    <a:pt x="0" y="57654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allout Slide 1 Nomad Blank">
  <p:cSld name="Callout Slide 2 Vault_1_1_3">
    <p:bg>
      <p:bgPr>
        <a:solidFill>
          <a:srgbClr val="000000"/>
        </a:solidFill>
        <a:effectLst/>
      </p:bgPr>
    </p:bg>
    <p:spTree>
      <p:nvGrpSpPr>
        <p:cNvPr id="1" name="Shape 682"/>
        <p:cNvGrpSpPr/>
        <p:nvPr/>
      </p:nvGrpSpPr>
      <p:grpSpPr>
        <a:xfrm>
          <a:off x="0" y="0"/>
          <a:ext cx="0" cy="0"/>
          <a:chOff x="0" y="0"/>
          <a:chExt cx="0" cy="0"/>
        </a:xfrm>
      </p:grpSpPr>
      <p:pic>
        <p:nvPicPr>
          <p:cNvPr id="683" name="Google Shape;683;p110"/>
          <p:cNvPicPr preferRelativeResize="0"/>
          <p:nvPr/>
        </p:nvPicPr>
        <p:blipFill>
          <a:blip r:embed="rId2">
            <a:alphaModFix/>
          </a:blip>
          <a:stretch>
            <a:fillRect/>
          </a:stretch>
        </p:blipFill>
        <p:spPr>
          <a:xfrm>
            <a:off x="0" y="0"/>
            <a:ext cx="9144008" cy="5143501"/>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allout Slide 1 Packer">
  <p:cSld name="Callout Slide 2 Vault_1_1_2">
    <p:bg>
      <p:bgPr>
        <a:solidFill>
          <a:srgbClr val="000000"/>
        </a:solidFill>
        <a:effectLst/>
      </p:bgPr>
    </p:bg>
    <p:spTree>
      <p:nvGrpSpPr>
        <p:cNvPr id="1" name="Shape 684"/>
        <p:cNvGrpSpPr/>
        <p:nvPr/>
      </p:nvGrpSpPr>
      <p:grpSpPr>
        <a:xfrm>
          <a:off x="0" y="0"/>
          <a:ext cx="0" cy="0"/>
          <a:chOff x="0" y="0"/>
          <a:chExt cx="0" cy="0"/>
        </a:xfrm>
      </p:grpSpPr>
      <p:pic>
        <p:nvPicPr>
          <p:cNvPr id="685" name="Google Shape;685;p111"/>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allout Slide 1 Packer Blank">
  <p:cSld name="Callout Slide 2 Vault_1_1_2_2">
    <p:bg>
      <p:bgPr>
        <a:solidFill>
          <a:srgbClr val="000000"/>
        </a:solidFill>
        <a:effectLst/>
      </p:bgPr>
    </p:bg>
    <p:spTree>
      <p:nvGrpSpPr>
        <p:cNvPr id="1" name="Shape 686"/>
        <p:cNvGrpSpPr/>
        <p:nvPr/>
      </p:nvGrpSpPr>
      <p:grpSpPr>
        <a:xfrm>
          <a:off x="0" y="0"/>
          <a:ext cx="0" cy="0"/>
          <a:chOff x="0" y="0"/>
          <a:chExt cx="0" cy="0"/>
        </a:xfrm>
      </p:grpSpPr>
      <p:pic>
        <p:nvPicPr>
          <p:cNvPr id="687" name="Google Shape;687;p112"/>
          <p:cNvPicPr preferRelativeResize="0"/>
          <p:nvPr/>
        </p:nvPicPr>
        <p:blipFill>
          <a:blip r:embed="rId2">
            <a:alphaModFix/>
          </a:blip>
          <a:stretch>
            <a:fillRect/>
          </a:stretch>
        </p:blipFill>
        <p:spPr>
          <a:xfrm>
            <a:off x="0" y="0"/>
            <a:ext cx="9144008" cy="5143501"/>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allout Slide 1 Vagrant">
  <p:cSld name="Callout Slide 2 Vault_1_1_2_1">
    <p:bg>
      <p:bgPr>
        <a:solidFill>
          <a:srgbClr val="000000"/>
        </a:solidFill>
        <a:effectLst/>
      </p:bgPr>
    </p:bg>
    <p:spTree>
      <p:nvGrpSpPr>
        <p:cNvPr id="1" name="Shape 688"/>
        <p:cNvGrpSpPr/>
        <p:nvPr/>
      </p:nvGrpSpPr>
      <p:grpSpPr>
        <a:xfrm>
          <a:off x="0" y="0"/>
          <a:ext cx="0" cy="0"/>
          <a:chOff x="0" y="0"/>
          <a:chExt cx="0" cy="0"/>
        </a:xfrm>
      </p:grpSpPr>
      <p:pic>
        <p:nvPicPr>
          <p:cNvPr id="689" name="Google Shape;689;p11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allout Slide 1 Vagrant Blank">
  <p:cSld name="Callout Slide 2 Vault_1_1_2_1_1">
    <p:bg>
      <p:bgPr>
        <a:solidFill>
          <a:srgbClr val="000000"/>
        </a:solidFill>
        <a:effectLst/>
      </p:bgPr>
    </p:bg>
    <p:spTree>
      <p:nvGrpSpPr>
        <p:cNvPr id="1" name="Shape 690"/>
        <p:cNvGrpSpPr/>
        <p:nvPr/>
      </p:nvGrpSpPr>
      <p:grpSpPr>
        <a:xfrm>
          <a:off x="0" y="0"/>
          <a:ext cx="0" cy="0"/>
          <a:chOff x="0" y="0"/>
          <a:chExt cx="0" cy="0"/>
        </a:xfrm>
      </p:grpSpPr>
      <p:pic>
        <p:nvPicPr>
          <p:cNvPr id="691" name="Google Shape;691;p114"/>
          <p:cNvPicPr preferRelativeResize="0"/>
          <p:nvPr/>
        </p:nvPicPr>
        <p:blipFill>
          <a:blip r:embed="rId2">
            <a:alphaModFix/>
          </a:blip>
          <a:stretch>
            <a:fillRect/>
          </a:stretch>
        </p:blipFill>
        <p:spPr>
          <a:xfrm>
            <a:off x="0" y="0"/>
            <a:ext cx="9144008" cy="5143501"/>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Gray Logomark Right">
  <p:cSld name="C - 3 Icons Boxed">
    <p:bg>
      <p:bgPr>
        <a:solidFill>
          <a:srgbClr val="F3F3F3"/>
        </a:solidFill>
        <a:effectLst/>
      </p:bgPr>
    </p:bg>
    <p:spTree>
      <p:nvGrpSpPr>
        <p:cNvPr id="1" name="Shape 692"/>
        <p:cNvGrpSpPr/>
        <p:nvPr/>
      </p:nvGrpSpPr>
      <p:grpSpPr>
        <a:xfrm>
          <a:off x="0" y="0"/>
          <a:ext cx="0" cy="0"/>
          <a:chOff x="0" y="0"/>
          <a:chExt cx="0" cy="0"/>
        </a:xfrm>
      </p:grpSpPr>
      <p:pic>
        <p:nvPicPr>
          <p:cNvPr id="693" name="Google Shape;693;p115" descr="Image"/>
          <p:cNvPicPr preferRelativeResize="0"/>
          <p:nvPr/>
        </p:nvPicPr>
        <p:blipFill rotWithShape="1">
          <a:blip r:embed="rId2">
            <a:alphaModFix/>
          </a:blip>
          <a:srcRect/>
          <a:stretch/>
        </p:blipFill>
        <p:spPr>
          <a:xfrm>
            <a:off x="8339739" y="461989"/>
            <a:ext cx="289911" cy="306961"/>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urity Indicator and Footer Content">
  <p:cSld name="Template Section Title 2">
    <p:spTree>
      <p:nvGrpSpPr>
        <p:cNvPr id="1" name="Shape 694"/>
        <p:cNvGrpSpPr/>
        <p:nvPr/>
      </p:nvGrpSpPr>
      <p:grpSpPr>
        <a:xfrm>
          <a:off x="0" y="0"/>
          <a:ext cx="0" cy="0"/>
          <a:chOff x="0" y="0"/>
          <a:chExt cx="0" cy="0"/>
        </a:xfrm>
      </p:grpSpPr>
      <p:sp>
        <p:nvSpPr>
          <p:cNvPr id="695" name="Google Shape;695;p116"/>
          <p:cNvSpPr/>
          <p:nvPr/>
        </p:nvSpPr>
        <p:spPr>
          <a:xfrm>
            <a:off x="0" y="0"/>
            <a:ext cx="91440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696" name="Google Shape;696;p116"/>
          <p:cNvSpPr/>
          <p:nvPr/>
        </p:nvSpPr>
        <p:spPr>
          <a:xfrm>
            <a:off x="0" y="0"/>
            <a:ext cx="2674800" cy="5143500"/>
          </a:xfrm>
          <a:prstGeom prst="rect">
            <a:avLst/>
          </a:prstGeom>
          <a:solidFill>
            <a:schemeClr val="dk1"/>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697" name="Google Shape;697;p116"/>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accent6"/>
              </a:buClr>
              <a:buSzPts val="3600"/>
              <a:buFont typeface="Open Sans"/>
              <a:buNone/>
            </a:pPr>
            <a:r>
              <a:rPr lang="en" sz="3600" b="1">
                <a:solidFill>
                  <a:schemeClr val="dk1"/>
                </a:solidFill>
              </a:rPr>
              <a:t>Security Indicator and Footer Content</a:t>
            </a:r>
            <a:endParaRPr sz="500">
              <a:solidFill>
                <a:schemeClr val="dk1"/>
              </a:solidFill>
            </a:endParaRPr>
          </a:p>
        </p:txBody>
      </p:sp>
      <p:pic>
        <p:nvPicPr>
          <p:cNvPr id="698" name="Google Shape;698;p116"/>
          <p:cNvPicPr preferRelativeResize="0"/>
          <p:nvPr/>
        </p:nvPicPr>
        <p:blipFill rotWithShape="1">
          <a:blip r:embed="rId2">
            <a:alphaModFix/>
          </a:blip>
          <a:srcRect/>
          <a:stretch/>
        </p:blipFill>
        <p:spPr>
          <a:xfrm>
            <a:off x="950368" y="2185988"/>
            <a:ext cx="771525" cy="77152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opyright / Running Footer">
  <p:cSld name="Copyright / Running Footer">
    <p:spTree>
      <p:nvGrpSpPr>
        <p:cNvPr id="1" name="Shape 704"/>
        <p:cNvGrpSpPr/>
        <p:nvPr/>
      </p:nvGrpSpPr>
      <p:grpSpPr>
        <a:xfrm>
          <a:off x="0" y="0"/>
          <a:ext cx="0" cy="0"/>
          <a:chOff x="0" y="0"/>
          <a:chExt cx="0" cy="0"/>
        </a:xfrm>
      </p:grpSpPr>
      <p:sp>
        <p:nvSpPr>
          <p:cNvPr id="705" name="Google Shape;705;p118"/>
          <p:cNvSpPr/>
          <p:nvPr/>
        </p:nvSpPr>
        <p:spPr>
          <a:xfrm>
            <a:off x="0" y="0"/>
            <a:ext cx="9144000" cy="44892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706" name="Google Shape;706;p118"/>
          <p:cNvSpPr/>
          <p:nvPr/>
        </p:nvSpPr>
        <p:spPr>
          <a:xfrm>
            <a:off x="457200" y="456902"/>
            <a:ext cx="7471800" cy="7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accent6"/>
              </a:buClr>
              <a:buSzPts val="2900"/>
              <a:buFont typeface="Open Sans"/>
              <a:buNone/>
            </a:pPr>
            <a:r>
              <a:rPr lang="en" sz="2900" b="1" i="0" u="none" strike="noStrike" cap="none">
                <a:solidFill>
                  <a:schemeClr val="dk1"/>
                </a:solidFill>
                <a:latin typeface="Helvetica Neue"/>
                <a:ea typeface="Helvetica Neue"/>
                <a:cs typeface="Helvetica Neue"/>
                <a:sym typeface="Helvetica Neue"/>
              </a:rPr>
              <a:t>Footer Content</a:t>
            </a:r>
            <a:endParaRPr sz="500" b="1">
              <a:solidFill>
                <a:schemeClr val="dk1"/>
              </a:solidFill>
              <a:latin typeface="Helvetica Neue"/>
              <a:ea typeface="Helvetica Neue"/>
              <a:cs typeface="Helvetica Neue"/>
              <a:sym typeface="Helvetica Neue"/>
            </a:endParaRPr>
          </a:p>
        </p:txBody>
      </p:sp>
      <p:sp>
        <p:nvSpPr>
          <p:cNvPr id="707" name="Google Shape;707;p118"/>
          <p:cNvSpPr/>
          <p:nvPr/>
        </p:nvSpPr>
        <p:spPr>
          <a:xfrm>
            <a:off x="457200" y="1214140"/>
            <a:ext cx="6863700" cy="1191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6"/>
              </a:buClr>
              <a:buSzPts val="1800"/>
              <a:buFont typeface="Open Sans"/>
              <a:buNone/>
            </a:pPr>
            <a:r>
              <a:rPr lang="en" sz="1800" b="1" i="0" u="none" strike="noStrike" cap="none">
                <a:solidFill>
                  <a:schemeClr val="dk1"/>
                </a:solidFill>
                <a:latin typeface="Helvetica Neue"/>
                <a:ea typeface="Helvetica Neue"/>
                <a:cs typeface="Helvetica Neue"/>
                <a:sym typeface="Helvetica Neue"/>
              </a:rPr>
              <a:t>Light background:</a:t>
            </a:r>
            <a:br>
              <a:rPr lang="en" sz="1800" b="1" i="0" u="none" strike="noStrike" cap="none">
                <a:solidFill>
                  <a:schemeClr val="dk1"/>
                </a:solidFill>
                <a:latin typeface="Helvetica Neue"/>
                <a:ea typeface="Helvetica Neue"/>
                <a:cs typeface="Helvetica Neue"/>
                <a:sym typeface="Helvetica Neue"/>
              </a:rPr>
            </a:br>
            <a:r>
              <a:rPr lang="en" sz="1800" i="0" u="none" strike="noStrike" cap="none">
                <a:solidFill>
                  <a:schemeClr val="dk1"/>
                </a:solidFill>
                <a:latin typeface="Helvetica Neue"/>
                <a:ea typeface="Helvetica Neue"/>
                <a:cs typeface="Helvetica Neue"/>
                <a:sym typeface="Helvetica Neue"/>
              </a:rPr>
              <a:t>If you need a running footer, security indicator, copyright info, </a:t>
            </a:r>
            <a:br>
              <a:rPr lang="en" sz="1800" i="0" u="none" strike="noStrike" cap="none">
                <a:solidFill>
                  <a:schemeClr val="dk1"/>
                </a:solidFill>
                <a:latin typeface="Helvetica Neue"/>
                <a:ea typeface="Helvetica Neue"/>
                <a:cs typeface="Helvetica Neue"/>
                <a:sym typeface="Helvetica Neue"/>
              </a:rPr>
            </a:br>
            <a:r>
              <a:rPr lang="en" sz="1800" i="0" u="none" strike="noStrike" cap="none">
                <a:solidFill>
                  <a:schemeClr val="dk1"/>
                </a:solidFill>
                <a:latin typeface="Helvetica Neue"/>
                <a:ea typeface="Helvetica Neue"/>
                <a:cs typeface="Helvetica Neue"/>
                <a:sym typeface="Helvetica Neue"/>
              </a:rPr>
              <a:t>or page number please copy the footer content from this slide.</a:t>
            </a:r>
            <a:endParaRPr sz="500">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opyright / Running Footer copy">
  <p:cSld name="Copyright / Running Footer copy">
    <p:bg>
      <p:bgPr>
        <a:solidFill>
          <a:srgbClr val="000000"/>
        </a:solidFill>
        <a:effectLst/>
      </p:bgPr>
    </p:bg>
    <p:spTree>
      <p:nvGrpSpPr>
        <p:cNvPr id="1" name="Shape 708"/>
        <p:cNvGrpSpPr/>
        <p:nvPr/>
      </p:nvGrpSpPr>
      <p:grpSpPr>
        <a:xfrm>
          <a:off x="0" y="0"/>
          <a:ext cx="0" cy="0"/>
          <a:chOff x="0" y="0"/>
          <a:chExt cx="0" cy="0"/>
        </a:xfrm>
      </p:grpSpPr>
      <p:sp>
        <p:nvSpPr>
          <p:cNvPr id="709" name="Google Shape;709;p119"/>
          <p:cNvSpPr/>
          <p:nvPr/>
        </p:nvSpPr>
        <p:spPr>
          <a:xfrm>
            <a:off x="0" y="0"/>
            <a:ext cx="9144000" cy="44892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710" name="Google Shape;710;p119"/>
          <p:cNvSpPr/>
          <p:nvPr/>
        </p:nvSpPr>
        <p:spPr>
          <a:xfrm>
            <a:off x="457200" y="456902"/>
            <a:ext cx="7471800" cy="7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accent6"/>
              </a:buClr>
              <a:buSzPts val="2900"/>
              <a:buFont typeface="Open Sans"/>
              <a:buNone/>
            </a:pPr>
            <a:r>
              <a:rPr lang="en" sz="2900" b="1" i="0" u="none" strike="noStrike" cap="none">
                <a:solidFill>
                  <a:schemeClr val="dk1"/>
                </a:solidFill>
                <a:latin typeface="Helvetica Neue"/>
                <a:ea typeface="Helvetica Neue"/>
                <a:cs typeface="Helvetica Neue"/>
                <a:sym typeface="Helvetica Neue"/>
              </a:rPr>
              <a:t>Footer Content</a:t>
            </a:r>
            <a:endParaRPr sz="500" b="1">
              <a:solidFill>
                <a:schemeClr val="dk1"/>
              </a:solidFill>
              <a:latin typeface="Helvetica Neue"/>
              <a:ea typeface="Helvetica Neue"/>
              <a:cs typeface="Helvetica Neue"/>
              <a:sym typeface="Helvetica Neue"/>
            </a:endParaRPr>
          </a:p>
        </p:txBody>
      </p:sp>
      <p:sp>
        <p:nvSpPr>
          <p:cNvPr id="711" name="Google Shape;711;p119"/>
          <p:cNvSpPr/>
          <p:nvPr/>
        </p:nvSpPr>
        <p:spPr>
          <a:xfrm>
            <a:off x="457200" y="1214140"/>
            <a:ext cx="6828900" cy="992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accent6"/>
              </a:buClr>
              <a:buSzPts val="1800"/>
              <a:buFont typeface="Open Sans"/>
              <a:buNone/>
            </a:pPr>
            <a:r>
              <a:rPr lang="en" sz="1800" b="1">
                <a:solidFill>
                  <a:schemeClr val="dk1"/>
                </a:solidFill>
                <a:latin typeface="Helvetica Neue"/>
                <a:ea typeface="Helvetica Neue"/>
                <a:cs typeface="Helvetica Neue"/>
                <a:sym typeface="Helvetica Neue"/>
              </a:rPr>
              <a:t>Dark background:</a:t>
            </a:r>
            <a:br>
              <a:rPr lang="en" sz="1800" b="1">
                <a:solidFill>
                  <a:schemeClr val="dk1"/>
                </a:solidFill>
                <a:latin typeface="Helvetica Neue"/>
                <a:ea typeface="Helvetica Neue"/>
                <a:cs typeface="Helvetica Neue"/>
                <a:sym typeface="Helvetica Neue"/>
              </a:rPr>
            </a:br>
            <a:r>
              <a:rPr lang="en" sz="1800">
                <a:solidFill>
                  <a:schemeClr val="dk1"/>
                </a:solidFill>
                <a:latin typeface="Helvetica Neue"/>
                <a:ea typeface="Helvetica Neue"/>
                <a:cs typeface="Helvetica Neue"/>
                <a:sym typeface="Helvetica Neue"/>
              </a:rPr>
              <a:t>If you need a running footer, security indicator, copyright info, </a:t>
            </a:r>
            <a:br>
              <a:rPr lang="en" sz="1800">
                <a:solidFill>
                  <a:schemeClr val="dk1"/>
                </a:solidFill>
                <a:latin typeface="Helvetica Neue"/>
                <a:ea typeface="Helvetica Neue"/>
                <a:cs typeface="Helvetica Neue"/>
                <a:sym typeface="Helvetica Neue"/>
              </a:rPr>
            </a:br>
            <a:r>
              <a:rPr lang="en" sz="1800">
                <a:solidFill>
                  <a:schemeClr val="dk1"/>
                </a:solidFill>
                <a:latin typeface="Helvetica Neue"/>
                <a:ea typeface="Helvetica Neue"/>
                <a:cs typeface="Helvetica Neue"/>
                <a:sym typeface="Helvetica Neue"/>
              </a:rPr>
              <a:t>or page number please copy the footer content from this slide.</a:t>
            </a:r>
            <a:endParaRPr sz="50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accent6"/>
              </a:buClr>
              <a:buSzPts val="1800"/>
              <a:buFont typeface="Open Sans"/>
              <a:buNone/>
            </a:pPr>
            <a:endParaRPr sz="1800" b="1">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llout Slide 1 - Waypoint">
  <p:cSld name="Splash - Nomad_2_1_1_1_1_1_1">
    <p:bg>
      <p:bgPr>
        <a:solidFill>
          <a:srgbClr val="000000"/>
        </a:solidFill>
        <a:effectLst/>
      </p:bgPr>
    </p:bg>
    <p:spTree>
      <p:nvGrpSpPr>
        <p:cNvPr id="1" name="Shape 782"/>
        <p:cNvGrpSpPr/>
        <p:nvPr/>
      </p:nvGrpSpPr>
      <p:grpSpPr>
        <a:xfrm>
          <a:off x="0" y="0"/>
          <a:ext cx="0" cy="0"/>
          <a:chOff x="0" y="0"/>
          <a:chExt cx="0" cy="0"/>
        </a:xfrm>
      </p:grpSpPr>
      <p:sp>
        <p:nvSpPr>
          <p:cNvPr id="783" name="Google Shape;783;p128"/>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784" name="Google Shape;784;p128"/>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Packer 2 Speaker">
  <p:cSld name="CUSTOM_2_1">
    <p:bg>
      <p:bgPr>
        <a:blipFill>
          <a:blip r:embed="rId2">
            <a:alphaModFix/>
          </a:blip>
          <a:stretch>
            <a:fillRect/>
          </a:stretch>
        </a:blipFill>
        <a:effectLst/>
      </p:bgPr>
    </p:bg>
    <p:spTree>
      <p:nvGrpSpPr>
        <p:cNvPr id="1" name="Shape 226"/>
        <p:cNvGrpSpPr/>
        <p:nvPr/>
      </p:nvGrpSpPr>
      <p:grpSpPr>
        <a:xfrm>
          <a:off x="0" y="0"/>
          <a:ext cx="0" cy="0"/>
          <a:chOff x="0" y="0"/>
          <a:chExt cx="0" cy="0"/>
        </a:xfrm>
      </p:grpSpPr>
      <p:sp>
        <p:nvSpPr>
          <p:cNvPr id="227" name="Google Shape;227;p22"/>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28" name="Google Shape;228;p22"/>
          <p:cNvGrpSpPr/>
          <p:nvPr/>
        </p:nvGrpSpPr>
        <p:grpSpPr>
          <a:xfrm>
            <a:off x="457200" y="457200"/>
            <a:ext cx="978444" cy="332614"/>
            <a:chOff x="1325393" y="1271914"/>
            <a:chExt cx="2832784" cy="952230"/>
          </a:xfrm>
        </p:grpSpPr>
        <p:sp>
          <p:nvSpPr>
            <p:cNvPr id="229" name="Google Shape;229;p22"/>
            <p:cNvSpPr/>
            <p:nvPr/>
          </p:nvSpPr>
          <p:spPr>
            <a:xfrm>
              <a:off x="2260245" y="1562032"/>
              <a:ext cx="351062" cy="493581"/>
            </a:xfrm>
            <a:custGeom>
              <a:avLst/>
              <a:gdLst/>
              <a:ahLst/>
              <a:cxnLst/>
              <a:rect l="l" t="t" r="r" b="b"/>
              <a:pathLst>
                <a:path w="351062" h="493581" extrusionOk="0">
                  <a:moveTo>
                    <a:pt x="0" y="0"/>
                  </a:moveTo>
                  <a:lnTo>
                    <a:pt x="193775" y="0"/>
                  </a:lnTo>
                  <a:cubicBezTo>
                    <a:pt x="308659" y="0"/>
                    <a:pt x="351063" y="46698"/>
                    <a:pt x="351063" y="133354"/>
                  </a:cubicBezTo>
                  <a:lnTo>
                    <a:pt x="351063" y="200889"/>
                  </a:lnTo>
                  <a:cubicBezTo>
                    <a:pt x="351063" y="286687"/>
                    <a:pt x="304838" y="333508"/>
                    <a:pt x="189337" y="333508"/>
                  </a:cubicBezTo>
                  <a:lnTo>
                    <a:pt x="93929" y="333508"/>
                  </a:lnTo>
                  <a:lnTo>
                    <a:pt x="93929" y="493582"/>
                  </a:lnTo>
                  <a:lnTo>
                    <a:pt x="0" y="493582"/>
                  </a:lnTo>
                  <a:close/>
                  <a:moveTo>
                    <a:pt x="188598" y="82243"/>
                  </a:moveTo>
                  <a:lnTo>
                    <a:pt x="93929" y="82243"/>
                  </a:lnTo>
                  <a:lnTo>
                    <a:pt x="93929" y="251265"/>
                  </a:lnTo>
                  <a:lnTo>
                    <a:pt x="188598" y="251265"/>
                  </a:lnTo>
                  <a:cubicBezTo>
                    <a:pt x="241479" y="251265"/>
                    <a:pt x="257134" y="232021"/>
                    <a:pt x="257134" y="191206"/>
                  </a:cubicBezTo>
                  <a:lnTo>
                    <a:pt x="257134" y="140831"/>
                  </a:lnTo>
                  <a:cubicBezTo>
                    <a:pt x="257134" y="100016"/>
                    <a:pt x="240000" y="82243"/>
                    <a:pt x="188598" y="8224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0" name="Google Shape;230;p22"/>
            <p:cNvSpPr/>
            <p:nvPr/>
          </p:nvSpPr>
          <p:spPr>
            <a:xfrm>
              <a:off x="2645329" y="1687297"/>
              <a:ext cx="283759" cy="375671"/>
            </a:xfrm>
            <a:custGeom>
              <a:avLst/>
              <a:gdLst/>
              <a:ahLst/>
              <a:cxnLst/>
              <a:rect l="l" t="t" r="r" b="b"/>
              <a:pathLst>
                <a:path w="283759" h="375671" extrusionOk="0">
                  <a:moveTo>
                    <a:pt x="283513" y="368317"/>
                  </a:moveTo>
                  <a:lnTo>
                    <a:pt x="209553" y="368317"/>
                  </a:lnTo>
                  <a:lnTo>
                    <a:pt x="202773" y="343803"/>
                  </a:lnTo>
                  <a:cubicBezTo>
                    <a:pt x="170588" y="364582"/>
                    <a:pt x="133041" y="375650"/>
                    <a:pt x="94669" y="375671"/>
                  </a:cubicBezTo>
                  <a:cubicBezTo>
                    <a:pt x="28351" y="375671"/>
                    <a:pt x="0" y="330444"/>
                    <a:pt x="0" y="268179"/>
                  </a:cubicBezTo>
                  <a:cubicBezTo>
                    <a:pt x="0" y="194638"/>
                    <a:pt x="32049" y="166570"/>
                    <a:pt x="105886" y="166570"/>
                  </a:cubicBezTo>
                  <a:lnTo>
                    <a:pt x="193158" y="166570"/>
                  </a:lnTo>
                  <a:lnTo>
                    <a:pt x="193158" y="128942"/>
                  </a:lnTo>
                  <a:cubicBezTo>
                    <a:pt x="193158" y="88862"/>
                    <a:pt x="181941" y="74889"/>
                    <a:pt x="123759" y="74889"/>
                  </a:cubicBezTo>
                  <a:cubicBezTo>
                    <a:pt x="89947" y="75247"/>
                    <a:pt x="56259" y="78942"/>
                    <a:pt x="23174" y="85920"/>
                  </a:cubicBezTo>
                  <a:lnTo>
                    <a:pt x="11340" y="17037"/>
                  </a:lnTo>
                  <a:cubicBezTo>
                    <a:pt x="51895" y="5861"/>
                    <a:pt x="93756" y="131"/>
                    <a:pt x="135840" y="0"/>
                  </a:cubicBezTo>
                  <a:cubicBezTo>
                    <a:pt x="249861" y="0"/>
                    <a:pt x="283759" y="39957"/>
                    <a:pt x="283759" y="130412"/>
                  </a:cubicBezTo>
                  <a:close/>
                  <a:moveTo>
                    <a:pt x="192665" y="232021"/>
                  </a:moveTo>
                  <a:lnTo>
                    <a:pt x="125485" y="232021"/>
                  </a:lnTo>
                  <a:cubicBezTo>
                    <a:pt x="95655" y="232021"/>
                    <a:pt x="87519" y="240111"/>
                    <a:pt x="87519" y="267566"/>
                  </a:cubicBezTo>
                  <a:cubicBezTo>
                    <a:pt x="87519" y="292815"/>
                    <a:pt x="95655" y="304337"/>
                    <a:pt x="124499" y="304337"/>
                  </a:cubicBezTo>
                  <a:cubicBezTo>
                    <a:pt x="148585" y="304028"/>
                    <a:pt x="172215" y="297660"/>
                    <a:pt x="193158" y="28582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1" name="Google Shape;231;p22"/>
            <p:cNvSpPr/>
            <p:nvPr/>
          </p:nvSpPr>
          <p:spPr>
            <a:xfrm>
              <a:off x="2983325" y="1687787"/>
              <a:ext cx="245300" cy="375303"/>
            </a:xfrm>
            <a:custGeom>
              <a:avLst/>
              <a:gdLst/>
              <a:ahLst/>
              <a:cxnLst/>
              <a:rect l="l" t="t" r="r" b="b"/>
              <a:pathLst>
                <a:path w="245300" h="375303" extrusionOk="0">
                  <a:moveTo>
                    <a:pt x="0" y="236679"/>
                  </a:moveTo>
                  <a:lnTo>
                    <a:pt x="0" y="138625"/>
                  </a:lnTo>
                  <a:cubicBezTo>
                    <a:pt x="0" y="41428"/>
                    <a:pt x="42527" y="0"/>
                    <a:pt x="156548" y="0"/>
                  </a:cubicBezTo>
                  <a:cubicBezTo>
                    <a:pt x="186613" y="141"/>
                    <a:pt x="216493" y="4557"/>
                    <a:pt x="245300" y="13115"/>
                  </a:cubicBezTo>
                  <a:lnTo>
                    <a:pt x="234083" y="86656"/>
                  </a:lnTo>
                  <a:cubicBezTo>
                    <a:pt x="209430" y="80631"/>
                    <a:pt x="184160" y="77424"/>
                    <a:pt x="158767" y="77095"/>
                  </a:cubicBezTo>
                  <a:cubicBezTo>
                    <a:pt x="106625" y="77095"/>
                    <a:pt x="90971" y="92661"/>
                    <a:pt x="90971" y="137154"/>
                  </a:cubicBezTo>
                  <a:lnTo>
                    <a:pt x="90971" y="237414"/>
                  </a:lnTo>
                  <a:cubicBezTo>
                    <a:pt x="90971" y="281907"/>
                    <a:pt x="106625" y="297473"/>
                    <a:pt x="158767" y="297473"/>
                  </a:cubicBezTo>
                  <a:cubicBezTo>
                    <a:pt x="184185" y="297391"/>
                    <a:pt x="209479" y="294138"/>
                    <a:pt x="234083" y="287790"/>
                  </a:cubicBezTo>
                  <a:lnTo>
                    <a:pt x="245300" y="361944"/>
                  </a:lnTo>
                  <a:cubicBezTo>
                    <a:pt x="216567" y="370828"/>
                    <a:pt x="186638" y="375333"/>
                    <a:pt x="156548" y="375304"/>
                  </a:cubicBezTo>
                  <a:cubicBezTo>
                    <a:pt x="43143" y="375304"/>
                    <a:pt x="0" y="333753"/>
                    <a:pt x="0" y="23667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2" name="Google Shape;232;p22"/>
            <p:cNvSpPr/>
            <p:nvPr/>
          </p:nvSpPr>
          <p:spPr>
            <a:xfrm>
              <a:off x="3285944" y="1534945"/>
              <a:ext cx="312480" cy="520669"/>
            </a:xfrm>
            <a:custGeom>
              <a:avLst/>
              <a:gdLst/>
              <a:ahLst/>
              <a:cxnLst/>
              <a:rect l="l" t="t" r="r" b="b"/>
              <a:pathLst>
                <a:path w="312480" h="520669" extrusionOk="0">
                  <a:moveTo>
                    <a:pt x="0" y="520669"/>
                  </a:moveTo>
                  <a:lnTo>
                    <a:pt x="0" y="12257"/>
                  </a:lnTo>
                  <a:lnTo>
                    <a:pt x="90970" y="0"/>
                  </a:lnTo>
                  <a:lnTo>
                    <a:pt x="90970" y="520669"/>
                  </a:lnTo>
                  <a:close/>
                  <a:moveTo>
                    <a:pt x="308166" y="159706"/>
                  </a:moveTo>
                  <a:lnTo>
                    <a:pt x="201540" y="338410"/>
                  </a:lnTo>
                  <a:lnTo>
                    <a:pt x="312480" y="520669"/>
                  </a:lnTo>
                  <a:lnTo>
                    <a:pt x="212635" y="520669"/>
                  </a:lnTo>
                  <a:lnTo>
                    <a:pt x="103051" y="338410"/>
                  </a:lnTo>
                  <a:lnTo>
                    <a:pt x="206594" y="15970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3" name="Google Shape;233;p22"/>
            <p:cNvSpPr/>
            <p:nvPr/>
          </p:nvSpPr>
          <p:spPr>
            <a:xfrm>
              <a:off x="3622092" y="1687297"/>
              <a:ext cx="292880" cy="375795"/>
            </a:xfrm>
            <a:custGeom>
              <a:avLst/>
              <a:gdLst/>
              <a:ahLst/>
              <a:cxnLst/>
              <a:rect l="l" t="t" r="r" b="b"/>
              <a:pathLst>
                <a:path w="292880" h="375795" extrusionOk="0">
                  <a:moveTo>
                    <a:pt x="161849" y="301640"/>
                  </a:moveTo>
                  <a:cubicBezTo>
                    <a:pt x="199470" y="301464"/>
                    <a:pt x="236869" y="295722"/>
                    <a:pt x="272788" y="284603"/>
                  </a:cubicBezTo>
                  <a:lnTo>
                    <a:pt x="286964" y="352751"/>
                  </a:lnTo>
                  <a:cubicBezTo>
                    <a:pt x="244154" y="368115"/>
                    <a:pt x="198977" y="375914"/>
                    <a:pt x="153467" y="375794"/>
                  </a:cubicBezTo>
                  <a:cubicBezTo>
                    <a:pt x="39445" y="375794"/>
                    <a:pt x="0" y="323212"/>
                    <a:pt x="0" y="236434"/>
                  </a:cubicBezTo>
                  <a:lnTo>
                    <a:pt x="0" y="140831"/>
                  </a:lnTo>
                  <a:cubicBezTo>
                    <a:pt x="0" y="64471"/>
                    <a:pt x="34268" y="0"/>
                    <a:pt x="150508" y="0"/>
                  </a:cubicBezTo>
                  <a:cubicBezTo>
                    <a:pt x="266748" y="0"/>
                    <a:pt x="292881" y="67412"/>
                    <a:pt x="292881" y="145243"/>
                  </a:cubicBezTo>
                  <a:lnTo>
                    <a:pt x="292881" y="221971"/>
                  </a:lnTo>
                  <a:lnTo>
                    <a:pt x="90970" y="221971"/>
                  </a:lnTo>
                  <a:lnTo>
                    <a:pt x="90970" y="240479"/>
                  </a:lnTo>
                  <a:cubicBezTo>
                    <a:pt x="90970" y="284603"/>
                    <a:pt x="106995" y="301640"/>
                    <a:pt x="161849" y="301640"/>
                  </a:cubicBezTo>
                  <a:close/>
                  <a:moveTo>
                    <a:pt x="90970" y="149656"/>
                  </a:moveTo>
                  <a:lnTo>
                    <a:pt x="206594" y="149656"/>
                  </a:lnTo>
                  <a:lnTo>
                    <a:pt x="206594" y="131883"/>
                  </a:lnTo>
                  <a:cubicBezTo>
                    <a:pt x="206594" y="97809"/>
                    <a:pt x="196117" y="74031"/>
                    <a:pt x="151371" y="74031"/>
                  </a:cubicBezTo>
                  <a:cubicBezTo>
                    <a:pt x="106625" y="74031"/>
                    <a:pt x="90970" y="97809"/>
                    <a:pt x="90970" y="13188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4" name="Google Shape;234;p22"/>
            <p:cNvSpPr/>
            <p:nvPr/>
          </p:nvSpPr>
          <p:spPr>
            <a:xfrm>
              <a:off x="3970936" y="1687297"/>
              <a:ext cx="187241" cy="369052"/>
            </a:xfrm>
            <a:custGeom>
              <a:avLst/>
              <a:gdLst/>
              <a:ahLst/>
              <a:cxnLst/>
              <a:rect l="l" t="t" r="r" b="b"/>
              <a:pathLst>
                <a:path w="187241" h="369052" extrusionOk="0">
                  <a:moveTo>
                    <a:pt x="187242" y="82979"/>
                  </a:moveTo>
                  <a:cubicBezTo>
                    <a:pt x="153824" y="98230"/>
                    <a:pt x="121639" y="116013"/>
                    <a:pt x="90971" y="136173"/>
                  </a:cubicBezTo>
                  <a:lnTo>
                    <a:pt x="90971" y="369053"/>
                  </a:lnTo>
                  <a:lnTo>
                    <a:pt x="0" y="369053"/>
                  </a:lnTo>
                  <a:lnTo>
                    <a:pt x="0" y="7354"/>
                  </a:lnTo>
                  <a:lnTo>
                    <a:pt x="76795" y="7354"/>
                  </a:lnTo>
                  <a:lnTo>
                    <a:pt x="82712" y="47434"/>
                  </a:lnTo>
                  <a:cubicBezTo>
                    <a:pt x="112259" y="27485"/>
                    <a:pt x="144345" y="11534"/>
                    <a:pt x="178120"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5" name="Google Shape;235;p22"/>
            <p:cNvSpPr/>
            <p:nvPr/>
          </p:nvSpPr>
          <p:spPr>
            <a:xfrm>
              <a:off x="1325393" y="1470964"/>
              <a:ext cx="279691" cy="753180"/>
            </a:xfrm>
            <a:custGeom>
              <a:avLst/>
              <a:gdLst/>
              <a:ahLst/>
              <a:cxnLst/>
              <a:rect l="l" t="t" r="r" b="b"/>
              <a:pathLst>
                <a:path w="279691" h="753180" extrusionOk="0">
                  <a:moveTo>
                    <a:pt x="0" y="0"/>
                  </a:moveTo>
                  <a:lnTo>
                    <a:pt x="279691" y="160687"/>
                  </a:lnTo>
                  <a:lnTo>
                    <a:pt x="279691" y="753181"/>
                  </a:lnTo>
                  <a:lnTo>
                    <a:pt x="0" y="592494"/>
                  </a:lnTo>
                  <a:lnTo>
                    <a:pt x="0" y="0"/>
                  </a:lnTo>
                  <a:close/>
                </a:path>
              </a:pathLst>
            </a:custGeom>
            <a:solidFill>
              <a:srgbClr val="02A8E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6" name="Google Shape;236;p22"/>
            <p:cNvSpPr/>
            <p:nvPr/>
          </p:nvSpPr>
          <p:spPr>
            <a:xfrm>
              <a:off x="1439537" y="1366168"/>
              <a:ext cx="413067" cy="674563"/>
            </a:xfrm>
            <a:custGeom>
              <a:avLst/>
              <a:gdLst/>
              <a:ahLst/>
              <a:cxnLst/>
              <a:rect l="l" t="t" r="r" b="b"/>
              <a:pathLst>
                <a:path w="413067" h="674563" extrusionOk="0">
                  <a:moveTo>
                    <a:pt x="303975" y="174047"/>
                  </a:moveTo>
                  <a:lnTo>
                    <a:pt x="0" y="0"/>
                  </a:lnTo>
                  <a:lnTo>
                    <a:pt x="0" y="120852"/>
                  </a:lnTo>
                  <a:lnTo>
                    <a:pt x="206348" y="239498"/>
                  </a:lnTo>
                  <a:lnTo>
                    <a:pt x="206348" y="602300"/>
                  </a:lnTo>
                  <a:lnTo>
                    <a:pt x="303605" y="657823"/>
                  </a:lnTo>
                  <a:cubicBezTo>
                    <a:pt x="363759" y="692387"/>
                    <a:pt x="413066" y="671673"/>
                    <a:pt x="413066" y="611860"/>
                  </a:cubicBezTo>
                  <a:lnTo>
                    <a:pt x="413066" y="345642"/>
                  </a:lnTo>
                  <a:cubicBezTo>
                    <a:pt x="413435" y="285706"/>
                    <a:pt x="364129" y="208611"/>
                    <a:pt x="303975" y="174047"/>
                  </a:cubicBezTo>
                  <a:close/>
                </a:path>
              </a:pathLst>
            </a:custGeom>
            <a:solidFill>
              <a:srgbClr val="02A8E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7" name="Google Shape;237;p22"/>
            <p:cNvSpPr/>
            <p:nvPr/>
          </p:nvSpPr>
          <p:spPr>
            <a:xfrm>
              <a:off x="2260245" y="1271914"/>
              <a:ext cx="1020275" cy="221112"/>
            </a:xfrm>
            <a:custGeom>
              <a:avLst/>
              <a:gdLst/>
              <a:ahLst/>
              <a:cxnLst/>
              <a:rect l="l" t="t" r="r" b="b"/>
              <a:pathLst>
                <a:path w="1020275" h="221112" extrusionOk="0">
                  <a:moveTo>
                    <a:pt x="96271" y="168899"/>
                  </a:moveTo>
                  <a:lnTo>
                    <a:pt x="96271" y="99525"/>
                  </a:lnTo>
                  <a:lnTo>
                    <a:pt x="32542" y="99525"/>
                  </a:lnTo>
                  <a:lnTo>
                    <a:pt x="32542" y="168899"/>
                  </a:lnTo>
                  <a:lnTo>
                    <a:pt x="0" y="168899"/>
                  </a:lnTo>
                  <a:lnTo>
                    <a:pt x="0" y="2329"/>
                  </a:lnTo>
                  <a:lnTo>
                    <a:pt x="32542" y="2329"/>
                  </a:lnTo>
                  <a:lnTo>
                    <a:pt x="32542" y="72193"/>
                  </a:lnTo>
                  <a:lnTo>
                    <a:pt x="96271" y="72193"/>
                  </a:lnTo>
                  <a:lnTo>
                    <a:pt x="96271" y="2329"/>
                  </a:lnTo>
                  <a:lnTo>
                    <a:pt x="128937" y="2329"/>
                  </a:lnTo>
                  <a:lnTo>
                    <a:pt x="128937" y="168899"/>
                  </a:lnTo>
                  <a:close/>
                  <a:moveTo>
                    <a:pt x="248259" y="168899"/>
                  </a:moveTo>
                  <a:lnTo>
                    <a:pt x="222373" y="168899"/>
                  </a:lnTo>
                  <a:lnTo>
                    <a:pt x="220031" y="160687"/>
                  </a:lnTo>
                  <a:cubicBezTo>
                    <a:pt x="208945" y="167602"/>
                    <a:pt x="196137" y="171295"/>
                    <a:pt x="183051" y="171350"/>
                  </a:cubicBezTo>
                  <a:cubicBezTo>
                    <a:pt x="159630" y="171595"/>
                    <a:pt x="149892" y="156274"/>
                    <a:pt x="149892" y="135560"/>
                  </a:cubicBezTo>
                  <a:cubicBezTo>
                    <a:pt x="149892" y="111047"/>
                    <a:pt x="160986" y="101732"/>
                    <a:pt x="186872" y="101732"/>
                  </a:cubicBezTo>
                  <a:lnTo>
                    <a:pt x="217072" y="101732"/>
                  </a:lnTo>
                  <a:lnTo>
                    <a:pt x="217072" y="89475"/>
                  </a:lnTo>
                  <a:cubicBezTo>
                    <a:pt x="217072" y="76115"/>
                    <a:pt x="213251" y="71457"/>
                    <a:pt x="192419" y="71457"/>
                  </a:cubicBezTo>
                  <a:cubicBezTo>
                    <a:pt x="180700" y="71576"/>
                    <a:pt x="169018" y="72808"/>
                    <a:pt x="157535" y="75134"/>
                  </a:cubicBezTo>
                  <a:lnTo>
                    <a:pt x="153713" y="52214"/>
                  </a:lnTo>
                  <a:cubicBezTo>
                    <a:pt x="167789" y="48478"/>
                    <a:pt x="182288" y="46542"/>
                    <a:pt x="196856" y="46453"/>
                  </a:cubicBezTo>
                  <a:cubicBezTo>
                    <a:pt x="236178" y="46208"/>
                    <a:pt x="248505" y="59568"/>
                    <a:pt x="248505" y="89720"/>
                  </a:cubicBezTo>
                  <a:close/>
                  <a:moveTo>
                    <a:pt x="216702" y="123426"/>
                  </a:moveTo>
                  <a:lnTo>
                    <a:pt x="193405" y="123426"/>
                  </a:lnTo>
                  <a:cubicBezTo>
                    <a:pt x="183174" y="123426"/>
                    <a:pt x="180339" y="126123"/>
                    <a:pt x="180339" y="135683"/>
                  </a:cubicBezTo>
                  <a:cubicBezTo>
                    <a:pt x="180339" y="145243"/>
                    <a:pt x="183174" y="147940"/>
                    <a:pt x="192665" y="147940"/>
                  </a:cubicBezTo>
                  <a:cubicBezTo>
                    <a:pt x="200979" y="147849"/>
                    <a:pt x="209145" y="145746"/>
                    <a:pt x="216456" y="141811"/>
                  </a:cubicBezTo>
                  <a:close/>
                  <a:moveTo>
                    <a:pt x="314206" y="171595"/>
                  </a:moveTo>
                  <a:cubicBezTo>
                    <a:pt x="299476" y="171384"/>
                    <a:pt x="284859" y="169031"/>
                    <a:pt x="270816" y="164609"/>
                  </a:cubicBezTo>
                  <a:lnTo>
                    <a:pt x="275254" y="141689"/>
                  </a:lnTo>
                  <a:cubicBezTo>
                    <a:pt x="287311" y="144959"/>
                    <a:pt x="299735" y="146688"/>
                    <a:pt x="312234" y="146837"/>
                  </a:cubicBezTo>
                  <a:cubicBezTo>
                    <a:pt x="326163" y="146837"/>
                    <a:pt x="328258" y="143895"/>
                    <a:pt x="328258" y="134580"/>
                  </a:cubicBezTo>
                  <a:cubicBezTo>
                    <a:pt x="328258" y="125265"/>
                    <a:pt x="326656" y="123426"/>
                    <a:pt x="306317" y="118768"/>
                  </a:cubicBezTo>
                  <a:cubicBezTo>
                    <a:pt x="275500" y="111660"/>
                    <a:pt x="271926" y="104183"/>
                    <a:pt x="271926" y="81018"/>
                  </a:cubicBezTo>
                  <a:cubicBezTo>
                    <a:pt x="271926" y="57852"/>
                    <a:pt x="283020" y="46208"/>
                    <a:pt x="318890" y="46208"/>
                  </a:cubicBezTo>
                  <a:cubicBezTo>
                    <a:pt x="331587" y="46193"/>
                    <a:pt x="344246" y="47632"/>
                    <a:pt x="356610" y="50498"/>
                  </a:cubicBezTo>
                  <a:lnTo>
                    <a:pt x="353528" y="75012"/>
                  </a:lnTo>
                  <a:cubicBezTo>
                    <a:pt x="342089" y="73002"/>
                    <a:pt x="330502" y="71854"/>
                    <a:pt x="318890" y="71580"/>
                  </a:cubicBezTo>
                  <a:cubicBezTo>
                    <a:pt x="305208" y="71580"/>
                    <a:pt x="302866" y="74521"/>
                    <a:pt x="302866" y="81875"/>
                  </a:cubicBezTo>
                  <a:cubicBezTo>
                    <a:pt x="302866" y="91558"/>
                    <a:pt x="303728" y="92294"/>
                    <a:pt x="320739" y="96461"/>
                  </a:cubicBezTo>
                  <a:cubicBezTo>
                    <a:pt x="355870" y="105286"/>
                    <a:pt x="359198" y="109821"/>
                    <a:pt x="359198" y="134457"/>
                  </a:cubicBezTo>
                  <a:cubicBezTo>
                    <a:pt x="359198" y="159093"/>
                    <a:pt x="352172" y="171595"/>
                    <a:pt x="314206" y="171595"/>
                  </a:cubicBezTo>
                  <a:close/>
                  <a:moveTo>
                    <a:pt x="458551" y="169144"/>
                  </a:moveTo>
                  <a:lnTo>
                    <a:pt x="458551" y="84940"/>
                  </a:lnTo>
                  <a:cubicBezTo>
                    <a:pt x="458551" y="78566"/>
                    <a:pt x="455716" y="75379"/>
                    <a:pt x="448443" y="75379"/>
                  </a:cubicBezTo>
                  <a:cubicBezTo>
                    <a:pt x="436967" y="76598"/>
                    <a:pt x="425836" y="80011"/>
                    <a:pt x="415654" y="85430"/>
                  </a:cubicBezTo>
                  <a:lnTo>
                    <a:pt x="415654" y="168899"/>
                  </a:lnTo>
                  <a:lnTo>
                    <a:pt x="384098" y="168899"/>
                  </a:lnTo>
                  <a:lnTo>
                    <a:pt x="384098" y="0"/>
                  </a:lnTo>
                  <a:lnTo>
                    <a:pt x="415654" y="4658"/>
                  </a:lnTo>
                  <a:lnTo>
                    <a:pt x="415654" y="57852"/>
                  </a:lnTo>
                  <a:cubicBezTo>
                    <a:pt x="430003" y="50846"/>
                    <a:pt x="445657" y="46880"/>
                    <a:pt x="461633" y="46208"/>
                  </a:cubicBezTo>
                  <a:cubicBezTo>
                    <a:pt x="482588" y="46208"/>
                    <a:pt x="490107" y="60303"/>
                    <a:pt x="490107" y="81753"/>
                  </a:cubicBezTo>
                  <a:lnTo>
                    <a:pt x="490107" y="168899"/>
                  </a:lnTo>
                  <a:close/>
                  <a:moveTo>
                    <a:pt x="516486" y="31990"/>
                  </a:moveTo>
                  <a:lnTo>
                    <a:pt x="516486" y="2329"/>
                  </a:lnTo>
                  <a:lnTo>
                    <a:pt x="548042" y="2329"/>
                  </a:lnTo>
                  <a:lnTo>
                    <a:pt x="548042" y="31745"/>
                  </a:lnTo>
                  <a:close/>
                  <a:moveTo>
                    <a:pt x="516486" y="169144"/>
                  </a:moveTo>
                  <a:lnTo>
                    <a:pt x="516486" y="49027"/>
                  </a:lnTo>
                  <a:lnTo>
                    <a:pt x="548042" y="49027"/>
                  </a:lnTo>
                  <a:lnTo>
                    <a:pt x="548042" y="169144"/>
                  </a:lnTo>
                  <a:close/>
                  <a:moveTo>
                    <a:pt x="573189" y="50008"/>
                  </a:moveTo>
                  <a:cubicBezTo>
                    <a:pt x="573189" y="19856"/>
                    <a:pt x="591556" y="2329"/>
                    <a:pt x="634822" y="2329"/>
                  </a:cubicBezTo>
                  <a:cubicBezTo>
                    <a:pt x="650551" y="2321"/>
                    <a:pt x="666230" y="4131"/>
                    <a:pt x="681540" y="7722"/>
                  </a:cubicBezTo>
                  <a:lnTo>
                    <a:pt x="677965" y="34687"/>
                  </a:lnTo>
                  <a:cubicBezTo>
                    <a:pt x="664048" y="32181"/>
                    <a:pt x="649947" y="30787"/>
                    <a:pt x="635808" y="30519"/>
                  </a:cubicBezTo>
                  <a:cubicBezTo>
                    <a:pt x="613374" y="30519"/>
                    <a:pt x="606101" y="37874"/>
                    <a:pt x="606101" y="55033"/>
                  </a:cubicBezTo>
                  <a:lnTo>
                    <a:pt x="606101" y="118278"/>
                  </a:lnTo>
                  <a:cubicBezTo>
                    <a:pt x="606101" y="135805"/>
                    <a:pt x="613374" y="142792"/>
                    <a:pt x="635808" y="142792"/>
                  </a:cubicBezTo>
                  <a:cubicBezTo>
                    <a:pt x="649947" y="142525"/>
                    <a:pt x="664048" y="141131"/>
                    <a:pt x="677965" y="138625"/>
                  </a:cubicBezTo>
                  <a:lnTo>
                    <a:pt x="681540" y="165467"/>
                  </a:lnTo>
                  <a:cubicBezTo>
                    <a:pt x="666243" y="169160"/>
                    <a:pt x="650563" y="171012"/>
                    <a:pt x="634822" y="170982"/>
                  </a:cubicBezTo>
                  <a:cubicBezTo>
                    <a:pt x="591925" y="170982"/>
                    <a:pt x="573189" y="153455"/>
                    <a:pt x="573189" y="123303"/>
                  </a:cubicBezTo>
                  <a:close/>
                  <a:moveTo>
                    <a:pt x="750816" y="171595"/>
                  </a:moveTo>
                  <a:cubicBezTo>
                    <a:pt x="707672" y="171595"/>
                    <a:pt x="696085" y="148920"/>
                    <a:pt x="696085" y="124161"/>
                  </a:cubicBezTo>
                  <a:lnTo>
                    <a:pt x="696085" y="93642"/>
                  </a:lnTo>
                  <a:cubicBezTo>
                    <a:pt x="696085" y="69128"/>
                    <a:pt x="707672" y="46208"/>
                    <a:pt x="750816" y="46208"/>
                  </a:cubicBezTo>
                  <a:cubicBezTo>
                    <a:pt x="793959" y="46208"/>
                    <a:pt x="805546" y="69006"/>
                    <a:pt x="805546" y="93642"/>
                  </a:cubicBezTo>
                  <a:lnTo>
                    <a:pt x="805546" y="123916"/>
                  </a:lnTo>
                  <a:cubicBezTo>
                    <a:pt x="805546" y="148675"/>
                    <a:pt x="793959" y="171595"/>
                    <a:pt x="750816" y="171595"/>
                  </a:cubicBezTo>
                  <a:close/>
                  <a:moveTo>
                    <a:pt x="750816" y="72193"/>
                  </a:moveTo>
                  <a:cubicBezTo>
                    <a:pt x="734051" y="72193"/>
                    <a:pt x="727518" y="79302"/>
                    <a:pt x="727518" y="92907"/>
                  </a:cubicBezTo>
                  <a:lnTo>
                    <a:pt x="727518" y="125142"/>
                  </a:lnTo>
                  <a:cubicBezTo>
                    <a:pt x="727518" y="138747"/>
                    <a:pt x="734051" y="145856"/>
                    <a:pt x="750816" y="145856"/>
                  </a:cubicBezTo>
                  <a:cubicBezTo>
                    <a:pt x="767580" y="145856"/>
                    <a:pt x="774113" y="138747"/>
                    <a:pt x="774113" y="125142"/>
                  </a:cubicBezTo>
                  <a:lnTo>
                    <a:pt x="774113" y="92661"/>
                  </a:lnTo>
                  <a:cubicBezTo>
                    <a:pt x="774113" y="79056"/>
                    <a:pt x="767580" y="71947"/>
                    <a:pt x="750816" y="71947"/>
                  </a:cubicBezTo>
                  <a:close/>
                  <a:moveTo>
                    <a:pt x="894298" y="73541"/>
                  </a:moveTo>
                  <a:cubicBezTo>
                    <a:pt x="882760" y="78504"/>
                    <a:pt x="871629" y="84365"/>
                    <a:pt x="861016" y="91068"/>
                  </a:cubicBezTo>
                  <a:lnTo>
                    <a:pt x="861016" y="168531"/>
                  </a:lnTo>
                  <a:lnTo>
                    <a:pt x="829460" y="168531"/>
                  </a:lnTo>
                  <a:lnTo>
                    <a:pt x="829460" y="49027"/>
                  </a:lnTo>
                  <a:lnTo>
                    <a:pt x="856085" y="49027"/>
                  </a:lnTo>
                  <a:lnTo>
                    <a:pt x="858181" y="62265"/>
                  </a:lnTo>
                  <a:cubicBezTo>
                    <a:pt x="868486" y="55652"/>
                    <a:pt x="879592" y="50341"/>
                    <a:pt x="891216" y="46453"/>
                  </a:cubicBezTo>
                  <a:close/>
                  <a:moveTo>
                    <a:pt x="1020276" y="128574"/>
                  </a:moveTo>
                  <a:cubicBezTo>
                    <a:pt x="1020276" y="155171"/>
                    <a:pt x="1007949" y="170982"/>
                    <a:pt x="978735" y="170982"/>
                  </a:cubicBezTo>
                  <a:cubicBezTo>
                    <a:pt x="967469" y="170903"/>
                    <a:pt x="956239" y="169711"/>
                    <a:pt x="945207" y="167428"/>
                  </a:cubicBezTo>
                  <a:lnTo>
                    <a:pt x="945207" y="216455"/>
                  </a:lnTo>
                  <a:lnTo>
                    <a:pt x="913651" y="221113"/>
                  </a:lnTo>
                  <a:lnTo>
                    <a:pt x="913651" y="49027"/>
                  </a:lnTo>
                  <a:lnTo>
                    <a:pt x="938304" y="49027"/>
                  </a:lnTo>
                  <a:lnTo>
                    <a:pt x="941386" y="59078"/>
                  </a:lnTo>
                  <a:cubicBezTo>
                    <a:pt x="953047" y="50974"/>
                    <a:pt x="966976" y="46689"/>
                    <a:pt x="981201" y="46821"/>
                  </a:cubicBezTo>
                  <a:cubicBezTo>
                    <a:pt x="1006470" y="46821"/>
                    <a:pt x="1019906" y="61161"/>
                    <a:pt x="1019906" y="88494"/>
                  </a:cubicBezTo>
                  <a:close/>
                  <a:moveTo>
                    <a:pt x="945207" y="142056"/>
                  </a:moveTo>
                  <a:cubicBezTo>
                    <a:pt x="954365" y="144013"/>
                    <a:pt x="963697" y="145079"/>
                    <a:pt x="973065" y="145243"/>
                  </a:cubicBezTo>
                  <a:cubicBezTo>
                    <a:pt x="984405" y="145243"/>
                    <a:pt x="988843" y="140095"/>
                    <a:pt x="988843" y="129309"/>
                  </a:cubicBezTo>
                  <a:lnTo>
                    <a:pt x="988843" y="87146"/>
                  </a:lnTo>
                  <a:cubicBezTo>
                    <a:pt x="988843" y="77340"/>
                    <a:pt x="984899" y="71947"/>
                    <a:pt x="973312" y="71947"/>
                  </a:cubicBezTo>
                  <a:cubicBezTo>
                    <a:pt x="962982" y="72254"/>
                    <a:pt x="953071" y="76060"/>
                    <a:pt x="945207" y="8273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llout Slide 1 - Waypoint Blank">
  <p:cSld name="Splash - Nomad_2_1_1_1_1_1_1_3">
    <p:bg>
      <p:bgPr>
        <a:solidFill>
          <a:srgbClr val="000000"/>
        </a:solidFill>
        <a:effectLst/>
      </p:bgPr>
    </p:bg>
    <p:spTree>
      <p:nvGrpSpPr>
        <p:cNvPr id="1" name="Shape 785"/>
        <p:cNvGrpSpPr/>
        <p:nvPr/>
      </p:nvGrpSpPr>
      <p:grpSpPr>
        <a:xfrm>
          <a:off x="0" y="0"/>
          <a:ext cx="0" cy="0"/>
          <a:chOff x="0" y="0"/>
          <a:chExt cx="0" cy="0"/>
        </a:xfrm>
      </p:grpSpPr>
      <p:sp>
        <p:nvSpPr>
          <p:cNvPr id="786" name="Google Shape;786;p129"/>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787" name="Google Shape;787;p129"/>
          <p:cNvPicPr preferRelativeResize="0"/>
          <p:nvPr/>
        </p:nvPicPr>
        <p:blipFill>
          <a:blip r:embed="rId2">
            <a:alphaModFix/>
          </a:blip>
          <a:stretch>
            <a:fillRect/>
          </a:stretch>
        </p:blipFill>
        <p:spPr>
          <a:xfrm>
            <a:off x="0" y="0"/>
            <a:ext cx="9143992" cy="5143501"/>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llout Slide 2 - Waypoint">
  <p:cSld name="Splash - Nomad_2_1_1_1_1_1_1_1">
    <p:bg>
      <p:bgPr>
        <a:solidFill>
          <a:srgbClr val="FFFFFF"/>
        </a:solidFill>
        <a:effectLst/>
      </p:bgPr>
    </p:bg>
    <p:spTree>
      <p:nvGrpSpPr>
        <p:cNvPr id="1" name="Shape 788"/>
        <p:cNvGrpSpPr/>
        <p:nvPr/>
      </p:nvGrpSpPr>
      <p:grpSpPr>
        <a:xfrm>
          <a:off x="0" y="0"/>
          <a:ext cx="0" cy="0"/>
          <a:chOff x="0" y="0"/>
          <a:chExt cx="0" cy="0"/>
        </a:xfrm>
      </p:grpSpPr>
      <p:pic>
        <p:nvPicPr>
          <p:cNvPr id="789" name="Google Shape;789;p130"/>
          <p:cNvPicPr preferRelativeResize="0"/>
          <p:nvPr/>
        </p:nvPicPr>
        <p:blipFill rotWithShape="1">
          <a:blip r:embed="rId2">
            <a:alphaModFix/>
          </a:blip>
          <a:srcRect/>
          <a:stretch/>
        </p:blipFill>
        <p:spPr>
          <a:xfrm>
            <a:off x="0" y="0"/>
            <a:ext cx="9144003" cy="5143501"/>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llout Slide 1 - Boundary">
  <p:cSld name="Splash - Nomad_2_1_1_1_1_1_1_2">
    <p:bg>
      <p:bgPr>
        <a:solidFill>
          <a:srgbClr val="000000"/>
        </a:solidFill>
        <a:effectLst/>
      </p:bgPr>
    </p:bg>
    <p:spTree>
      <p:nvGrpSpPr>
        <p:cNvPr id="1" name="Shape 790"/>
        <p:cNvGrpSpPr/>
        <p:nvPr/>
      </p:nvGrpSpPr>
      <p:grpSpPr>
        <a:xfrm>
          <a:off x="0" y="0"/>
          <a:ext cx="0" cy="0"/>
          <a:chOff x="0" y="0"/>
          <a:chExt cx="0" cy="0"/>
        </a:xfrm>
      </p:grpSpPr>
      <p:sp>
        <p:nvSpPr>
          <p:cNvPr id="791" name="Google Shape;791;p131"/>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792" name="Google Shape;792;p131"/>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llout Slide 1 - Boundary Blank">
  <p:cSld name="Splash - Nomad_2_1_1_1_1_1_1_2_1">
    <p:bg>
      <p:bgPr>
        <a:solidFill>
          <a:srgbClr val="000000"/>
        </a:solidFill>
        <a:effectLst/>
      </p:bgPr>
    </p:bg>
    <p:spTree>
      <p:nvGrpSpPr>
        <p:cNvPr id="1" name="Shape 793"/>
        <p:cNvGrpSpPr/>
        <p:nvPr/>
      </p:nvGrpSpPr>
      <p:grpSpPr>
        <a:xfrm>
          <a:off x="0" y="0"/>
          <a:ext cx="0" cy="0"/>
          <a:chOff x="0" y="0"/>
          <a:chExt cx="0" cy="0"/>
        </a:xfrm>
      </p:grpSpPr>
      <p:sp>
        <p:nvSpPr>
          <p:cNvPr id="794" name="Google Shape;794;p132"/>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795" name="Google Shape;795;p132"/>
          <p:cNvPicPr preferRelativeResize="0"/>
          <p:nvPr/>
        </p:nvPicPr>
        <p:blipFill>
          <a:blip r:embed="rId2">
            <a:alphaModFix/>
          </a:blip>
          <a:stretch>
            <a:fillRect/>
          </a:stretch>
        </p:blipFill>
        <p:spPr>
          <a:xfrm>
            <a:off x="0" y="0"/>
            <a:ext cx="9143992" cy="5143501"/>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llout Slide 2 - Boundary">
  <p:cSld name="Splash - Nomad_2_1_1_1_1_1_1_1_2">
    <p:bg>
      <p:bgPr>
        <a:solidFill>
          <a:srgbClr val="FFFFFF"/>
        </a:solidFill>
        <a:effectLst/>
      </p:bgPr>
    </p:bg>
    <p:spTree>
      <p:nvGrpSpPr>
        <p:cNvPr id="1" name="Shape 796"/>
        <p:cNvGrpSpPr/>
        <p:nvPr/>
      </p:nvGrpSpPr>
      <p:grpSpPr>
        <a:xfrm>
          <a:off x="0" y="0"/>
          <a:ext cx="0" cy="0"/>
          <a:chOff x="0" y="0"/>
          <a:chExt cx="0" cy="0"/>
        </a:xfrm>
      </p:grpSpPr>
      <p:pic>
        <p:nvPicPr>
          <p:cNvPr id="797" name="Google Shape;797;p13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lue - Title Top (TT)">
  <p:cSld name="Bullets only 2_1">
    <p:bg>
      <p:bgPr>
        <a:solidFill>
          <a:schemeClr val="dk1"/>
        </a:solidFill>
        <a:effectLst/>
      </p:bgPr>
    </p:bg>
    <p:spTree>
      <p:nvGrpSpPr>
        <p:cNvPr id="1" name="Shape 798"/>
        <p:cNvGrpSpPr/>
        <p:nvPr/>
      </p:nvGrpSpPr>
      <p:grpSpPr>
        <a:xfrm>
          <a:off x="0" y="0"/>
          <a:ext cx="0" cy="0"/>
          <a:chOff x="0" y="0"/>
          <a:chExt cx="0" cy="0"/>
        </a:xfrm>
      </p:grpSpPr>
      <p:grpSp>
        <p:nvGrpSpPr>
          <p:cNvPr id="799" name="Google Shape;799;p134"/>
          <p:cNvGrpSpPr/>
          <p:nvPr/>
        </p:nvGrpSpPr>
        <p:grpSpPr>
          <a:xfrm>
            <a:off x="4868224" y="0"/>
            <a:ext cx="4275776" cy="4489125"/>
            <a:chOff x="0" y="0"/>
            <a:chExt cx="11402069" cy="11971000"/>
          </a:xfrm>
        </p:grpSpPr>
        <p:pic>
          <p:nvPicPr>
            <p:cNvPr id="800" name="Google Shape;800;p134" descr="Image"/>
            <p:cNvPicPr preferRelativeResize="0"/>
            <p:nvPr/>
          </p:nvPicPr>
          <p:blipFill rotWithShape="1">
            <a:blip r:embed="rId2">
              <a:alphaModFix/>
            </a:blip>
            <a:srcRect/>
            <a:stretch/>
          </p:blipFill>
          <p:spPr>
            <a:xfrm>
              <a:off x="4283083" y="0"/>
              <a:ext cx="7118986" cy="9931298"/>
            </a:xfrm>
            <a:prstGeom prst="rect">
              <a:avLst/>
            </a:prstGeom>
            <a:noFill/>
            <a:ln>
              <a:noFill/>
            </a:ln>
          </p:spPr>
        </p:pic>
        <p:sp>
          <p:nvSpPr>
            <p:cNvPr id="801" name="Google Shape;801;p134"/>
            <p:cNvSpPr/>
            <p:nvPr/>
          </p:nvSpPr>
          <p:spPr>
            <a:xfrm>
              <a:off x="0" y="698500"/>
              <a:ext cx="10640100" cy="11272500"/>
            </a:xfrm>
            <a:prstGeom prst="rect">
              <a:avLst/>
            </a:prstGeom>
            <a:solidFill>
              <a:schemeClr val="dk1"/>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Presenters ">
  <p:cSld name="Presenter Title_1">
    <p:bg>
      <p:bgPr>
        <a:solidFill>
          <a:srgbClr val="000000"/>
        </a:solidFill>
        <a:effectLst/>
      </p:bgPr>
    </p:bg>
    <p:spTree>
      <p:nvGrpSpPr>
        <p:cNvPr id="1" name="Shape 805"/>
        <p:cNvGrpSpPr/>
        <p:nvPr/>
      </p:nvGrpSpPr>
      <p:grpSpPr>
        <a:xfrm>
          <a:off x="0" y="0"/>
          <a:ext cx="0" cy="0"/>
          <a:chOff x="0" y="0"/>
          <a:chExt cx="0" cy="0"/>
        </a:xfrm>
      </p:grpSpPr>
      <p:sp>
        <p:nvSpPr>
          <p:cNvPr id="806" name="Google Shape;806;p136"/>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807" name="Google Shape;807;p136"/>
          <p:cNvPicPr preferRelativeResize="0"/>
          <p:nvPr/>
        </p:nvPicPr>
        <p:blipFill>
          <a:blip r:embed="rId2">
            <a:alphaModFix/>
          </a:blip>
          <a:stretch>
            <a:fillRect/>
          </a:stretch>
        </p:blipFill>
        <p:spPr>
          <a:xfrm>
            <a:off x="6484525" y="0"/>
            <a:ext cx="2659475" cy="11555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Presenters  1">
  <p:cSld name="Presenter Title_1_1">
    <p:bg>
      <p:bgPr>
        <a:solidFill>
          <a:srgbClr val="000000"/>
        </a:solidFill>
        <a:effectLst/>
      </p:bgPr>
    </p:bg>
    <p:spTree>
      <p:nvGrpSpPr>
        <p:cNvPr id="1" name="Shape 808"/>
        <p:cNvGrpSpPr/>
        <p:nvPr/>
      </p:nvGrpSpPr>
      <p:grpSpPr>
        <a:xfrm>
          <a:off x="0" y="0"/>
          <a:ext cx="0" cy="0"/>
          <a:chOff x="0" y="0"/>
          <a:chExt cx="0" cy="0"/>
        </a:xfrm>
      </p:grpSpPr>
      <p:sp>
        <p:nvSpPr>
          <p:cNvPr id="809" name="Google Shape;809;p137"/>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810" name="Google Shape;810;p137"/>
          <p:cNvPicPr preferRelativeResize="0"/>
          <p:nvPr/>
        </p:nvPicPr>
        <p:blipFill>
          <a:blip r:embed="rId2">
            <a:alphaModFix/>
          </a:blip>
          <a:stretch>
            <a:fillRect/>
          </a:stretch>
        </p:blipFill>
        <p:spPr>
          <a:xfrm>
            <a:off x="6129176" y="0"/>
            <a:ext cx="3014822" cy="5143499"/>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Presenter Title 2">
  <p:cSld name="Presenter Title 2">
    <p:bg>
      <p:bgPr>
        <a:solidFill>
          <a:srgbClr val="000000"/>
        </a:solidFill>
        <a:effectLst/>
      </p:bgPr>
    </p:bg>
    <p:spTree>
      <p:nvGrpSpPr>
        <p:cNvPr id="1" name="Shape 811"/>
        <p:cNvGrpSpPr/>
        <p:nvPr/>
      </p:nvGrpSpPr>
      <p:grpSpPr>
        <a:xfrm>
          <a:off x="0" y="0"/>
          <a:ext cx="0" cy="0"/>
          <a:chOff x="0" y="0"/>
          <a:chExt cx="0" cy="0"/>
        </a:xfrm>
      </p:grpSpPr>
      <p:grpSp>
        <p:nvGrpSpPr>
          <p:cNvPr id="812" name="Google Shape;812;p138"/>
          <p:cNvGrpSpPr/>
          <p:nvPr/>
        </p:nvGrpSpPr>
        <p:grpSpPr>
          <a:xfrm>
            <a:off x="0" y="0"/>
            <a:ext cx="10110787" cy="5946374"/>
            <a:chOff x="0" y="0"/>
            <a:chExt cx="26962098" cy="15856998"/>
          </a:xfrm>
        </p:grpSpPr>
        <p:pic>
          <p:nvPicPr>
            <p:cNvPr id="813" name="Google Shape;813;p138" descr="Image"/>
            <p:cNvPicPr preferRelativeResize="0"/>
            <p:nvPr/>
          </p:nvPicPr>
          <p:blipFill rotWithShape="1">
            <a:blip r:embed="rId2">
              <a:alphaModFix/>
            </a:blip>
            <a:srcRect/>
            <a:stretch/>
          </p:blipFill>
          <p:spPr>
            <a:xfrm>
              <a:off x="0" y="0"/>
              <a:ext cx="26962098" cy="15856998"/>
            </a:xfrm>
            <a:prstGeom prst="rect">
              <a:avLst/>
            </a:prstGeom>
            <a:noFill/>
            <a:ln>
              <a:noFill/>
            </a:ln>
          </p:spPr>
        </p:pic>
        <p:sp>
          <p:nvSpPr>
            <p:cNvPr id="814" name="Google Shape;814;p138"/>
            <p:cNvSpPr/>
            <p:nvPr/>
          </p:nvSpPr>
          <p:spPr>
            <a:xfrm>
              <a:off x="0" y="5109459"/>
              <a:ext cx="24384000" cy="8606400"/>
            </a:xfrm>
            <a:prstGeom prst="rect">
              <a:avLst/>
            </a:prstGeom>
            <a:gradFill>
              <a:gsLst>
                <a:gs pos="0">
                  <a:srgbClr val="000000"/>
                </a:gs>
                <a:gs pos="28800">
                  <a:srgbClr val="000000"/>
                </a:gs>
                <a:gs pos="71340">
                  <a:srgbClr val="000000">
                    <a:alpha val="49803"/>
                  </a:srgbClr>
                </a:gs>
                <a:gs pos="86920">
                  <a:srgbClr val="000000">
                    <a:alpha val="0"/>
                  </a:srgbClr>
                </a:gs>
                <a:gs pos="100000">
                  <a:srgbClr val="000000">
                    <a:alpha val="0"/>
                  </a:srgbClr>
                </a:gs>
              </a:gsLst>
              <a:path path="circle">
                <a:fillToRect r="100000" b="100000"/>
              </a:path>
              <a:tileRect l="-100000" t="-100000"/>
            </a:gra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815" name="Google Shape;815;p138"/>
            <p:cNvSpPr/>
            <p:nvPr/>
          </p:nvSpPr>
          <p:spPr>
            <a:xfrm>
              <a:off x="0" y="5083902"/>
              <a:ext cx="19689000" cy="25500"/>
            </a:xfrm>
            <a:prstGeom prst="rect">
              <a:avLst/>
            </a:prstGeom>
            <a:gradFill>
              <a:gsLst>
                <a:gs pos="0">
                  <a:srgbClr val="1C1E24"/>
                </a:gs>
                <a:gs pos="11690">
                  <a:srgbClr val="1C1E24"/>
                </a:gs>
                <a:gs pos="79020">
                  <a:srgbClr val="2A2C34">
                    <a:alpha val="49803"/>
                  </a:srgbClr>
                </a:gs>
                <a:gs pos="98830">
                  <a:srgbClr val="000000">
                    <a:alpha val="0"/>
                  </a:srgbClr>
                </a:gs>
                <a:gs pos="100000">
                  <a:srgbClr val="000000">
                    <a:alpha val="0"/>
                  </a:srgbClr>
                </a:gs>
              </a:gsLst>
              <a:lin ang="0" scaled="0"/>
            </a:gra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
        <p:nvSpPr>
          <p:cNvPr id="816" name="Google Shape;816;p138"/>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lank White Logomark Right">
  <p:cSld name="Blank White Logomark Right">
    <p:bg>
      <p:bgRef idx="1001">
        <a:schemeClr val="bg1"/>
      </p:bgRef>
    </p:bg>
    <p:spTree>
      <p:nvGrpSpPr>
        <p:cNvPr id="1" name="Shape 502"/>
        <p:cNvGrpSpPr/>
        <p:nvPr/>
      </p:nvGrpSpPr>
      <p:grpSpPr>
        <a:xfrm>
          <a:off x="0" y="0"/>
          <a:ext cx="0" cy="0"/>
          <a:chOff x="0" y="0"/>
          <a:chExt cx="0" cy="0"/>
        </a:xfrm>
      </p:grpSpPr>
      <p:grpSp>
        <p:nvGrpSpPr>
          <p:cNvPr id="7" name="Google Shape;2297;p271">
            <a:extLst>
              <a:ext uri="{FF2B5EF4-FFF2-40B4-BE49-F238E27FC236}">
                <a16:creationId xmlns:a16="http://schemas.microsoft.com/office/drawing/2014/main" id="{CAAE0C85-71D5-8EE3-4EA5-A8D520E9994E}"/>
              </a:ext>
            </a:extLst>
          </p:cNvPr>
          <p:cNvGrpSpPr/>
          <p:nvPr userDrawn="1"/>
        </p:nvGrpSpPr>
        <p:grpSpPr>
          <a:xfrm>
            <a:off x="8686254" y="91582"/>
            <a:ext cx="380643" cy="400404"/>
            <a:chOff x="1219200" y="3877056"/>
            <a:chExt cx="1015049" cy="1067744"/>
          </a:xfrm>
        </p:grpSpPr>
        <p:sp>
          <p:nvSpPr>
            <p:cNvPr id="8" name="Google Shape;2298;p271">
              <a:extLst>
                <a:ext uri="{FF2B5EF4-FFF2-40B4-BE49-F238E27FC236}">
                  <a16:creationId xmlns:a16="http://schemas.microsoft.com/office/drawing/2014/main" id="{CDB5D224-C886-FA49-73FE-5EC29C18142F}"/>
                </a:ext>
              </a:extLst>
            </p:cNvPr>
            <p:cNvSpPr/>
            <p:nvPr/>
          </p:nvSpPr>
          <p:spPr>
            <a:xfrm>
              <a:off x="1219200" y="3877056"/>
              <a:ext cx="422542" cy="916692"/>
            </a:xfrm>
            <a:custGeom>
              <a:avLst/>
              <a:gdLst/>
              <a:ahLst/>
              <a:cxnLst/>
              <a:rect l="l" t="t" r="r" b="b"/>
              <a:pathLst>
                <a:path w="422542" h="916692" extrusionOk="0">
                  <a:moveTo>
                    <a:pt x="422542" y="0"/>
                  </a:moveTo>
                  <a:lnTo>
                    <a:pt x="0" y="242626"/>
                  </a:lnTo>
                  <a:lnTo>
                    <a:pt x="0" y="242626"/>
                  </a:lnTo>
                  <a:lnTo>
                    <a:pt x="0" y="825118"/>
                  </a:lnTo>
                  <a:lnTo>
                    <a:pt x="158572" y="916693"/>
                  </a:lnTo>
                  <a:lnTo>
                    <a:pt x="158572" y="333257"/>
                  </a:lnTo>
                  <a:lnTo>
                    <a:pt x="422542" y="18220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9" name="Google Shape;2299;p271">
              <a:extLst>
                <a:ext uri="{FF2B5EF4-FFF2-40B4-BE49-F238E27FC236}">
                  <a16:creationId xmlns:a16="http://schemas.microsoft.com/office/drawing/2014/main" id="{1B293576-09C2-10A3-F422-65C8F4113CC7}"/>
                </a:ext>
              </a:extLst>
            </p:cNvPr>
            <p:cNvSpPr/>
            <p:nvPr/>
          </p:nvSpPr>
          <p:spPr>
            <a:xfrm>
              <a:off x="1483170" y="3877056"/>
              <a:ext cx="487110" cy="1067744"/>
            </a:xfrm>
            <a:custGeom>
              <a:avLst/>
              <a:gdLst/>
              <a:ahLst/>
              <a:cxnLst/>
              <a:rect l="l" t="t" r="r" b="b"/>
              <a:pathLst>
                <a:path w="487110" h="1067744" extrusionOk="0">
                  <a:moveTo>
                    <a:pt x="327589" y="0"/>
                  </a:moveTo>
                  <a:lnTo>
                    <a:pt x="327589" y="464483"/>
                  </a:lnTo>
                  <a:lnTo>
                    <a:pt x="158572" y="464483"/>
                  </a:lnTo>
                  <a:lnTo>
                    <a:pt x="158572" y="290774"/>
                  </a:lnTo>
                  <a:lnTo>
                    <a:pt x="0" y="382349"/>
                  </a:lnTo>
                  <a:lnTo>
                    <a:pt x="0" y="976169"/>
                  </a:lnTo>
                  <a:lnTo>
                    <a:pt x="158572" y="1067744"/>
                  </a:lnTo>
                  <a:lnTo>
                    <a:pt x="158572" y="605149"/>
                  </a:lnTo>
                  <a:lnTo>
                    <a:pt x="327589" y="605149"/>
                  </a:lnTo>
                  <a:lnTo>
                    <a:pt x="327589" y="776970"/>
                  </a:lnTo>
                  <a:lnTo>
                    <a:pt x="487110" y="686339"/>
                  </a:lnTo>
                  <a:lnTo>
                    <a:pt x="487110" y="9157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0" name="Google Shape;2300;p271">
              <a:extLst>
                <a:ext uri="{FF2B5EF4-FFF2-40B4-BE49-F238E27FC236}">
                  <a16:creationId xmlns:a16="http://schemas.microsoft.com/office/drawing/2014/main" id="{101A4678-BD2E-1140-53DF-71028D47925D}"/>
                </a:ext>
              </a:extLst>
            </p:cNvPr>
            <p:cNvSpPr/>
            <p:nvPr/>
          </p:nvSpPr>
          <p:spPr>
            <a:xfrm>
              <a:off x="1810758" y="4029051"/>
              <a:ext cx="423491" cy="915748"/>
            </a:xfrm>
            <a:custGeom>
              <a:avLst/>
              <a:gdLst/>
              <a:ahLst/>
              <a:cxnLst/>
              <a:rect l="l" t="t" r="r" b="b"/>
              <a:pathLst>
                <a:path w="423491" h="915748" extrusionOk="0">
                  <a:moveTo>
                    <a:pt x="0" y="915749"/>
                  </a:moveTo>
                  <a:lnTo>
                    <a:pt x="423492" y="673123"/>
                  </a:lnTo>
                  <a:lnTo>
                    <a:pt x="423492" y="673123"/>
                  </a:lnTo>
                  <a:lnTo>
                    <a:pt x="423492" y="90631"/>
                  </a:lnTo>
                  <a:lnTo>
                    <a:pt x="263970" y="0"/>
                  </a:lnTo>
                  <a:lnTo>
                    <a:pt x="263970" y="582492"/>
                  </a:lnTo>
                  <a:lnTo>
                    <a:pt x="0" y="733543"/>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extLst>
      <p:ext uri="{BB962C8B-B14F-4D97-AF65-F5344CB8AC3E}">
        <p14:creationId xmlns:p14="http://schemas.microsoft.com/office/powerpoint/2010/main" val="91149450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Vagrant 2 Speaker">
  <p:cSld name="CUSTOM_2_1_1">
    <p:bg>
      <p:bgPr>
        <a:blipFill>
          <a:blip r:embed="rId2">
            <a:alphaModFix/>
          </a:blip>
          <a:stretch>
            <a:fillRect/>
          </a:stretch>
        </a:blipFill>
        <a:effectLst/>
      </p:bgPr>
    </p:bg>
    <p:spTree>
      <p:nvGrpSpPr>
        <p:cNvPr id="1" name="Shape 238"/>
        <p:cNvGrpSpPr/>
        <p:nvPr/>
      </p:nvGrpSpPr>
      <p:grpSpPr>
        <a:xfrm>
          <a:off x="0" y="0"/>
          <a:ext cx="0" cy="0"/>
          <a:chOff x="0" y="0"/>
          <a:chExt cx="0" cy="0"/>
        </a:xfrm>
      </p:grpSpPr>
      <p:sp>
        <p:nvSpPr>
          <p:cNvPr id="239" name="Google Shape;239;p23"/>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40" name="Google Shape;240;p23"/>
          <p:cNvGrpSpPr/>
          <p:nvPr/>
        </p:nvGrpSpPr>
        <p:grpSpPr>
          <a:xfrm>
            <a:off x="457773" y="457200"/>
            <a:ext cx="1124651" cy="318650"/>
            <a:chOff x="1220737" y="1263865"/>
            <a:chExt cx="3310719" cy="938862"/>
          </a:xfrm>
        </p:grpSpPr>
        <p:sp>
          <p:nvSpPr>
            <p:cNvPr id="241" name="Google Shape;241;p23"/>
            <p:cNvSpPr/>
            <p:nvPr/>
          </p:nvSpPr>
          <p:spPr>
            <a:xfrm>
              <a:off x="2291620" y="1552529"/>
              <a:ext cx="434784" cy="491767"/>
            </a:xfrm>
            <a:custGeom>
              <a:avLst/>
              <a:gdLst/>
              <a:ahLst/>
              <a:cxnLst/>
              <a:rect l="l" t="t" r="r" b="b"/>
              <a:pathLst>
                <a:path w="434784" h="491767" extrusionOk="0">
                  <a:moveTo>
                    <a:pt x="337084" y="0"/>
                  </a:moveTo>
                  <a:lnTo>
                    <a:pt x="434785" y="0"/>
                  </a:lnTo>
                  <a:lnTo>
                    <a:pt x="286941" y="491768"/>
                  </a:lnTo>
                  <a:lnTo>
                    <a:pt x="147844" y="491768"/>
                  </a:lnTo>
                  <a:lnTo>
                    <a:pt x="0" y="0"/>
                  </a:lnTo>
                  <a:lnTo>
                    <a:pt x="97084" y="0"/>
                  </a:lnTo>
                  <a:lnTo>
                    <a:pt x="217084" y="40974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2" name="Google Shape;242;p23"/>
            <p:cNvSpPr/>
            <p:nvPr/>
          </p:nvSpPr>
          <p:spPr>
            <a:xfrm>
              <a:off x="2714331" y="1677272"/>
              <a:ext cx="284230" cy="374348"/>
            </a:xfrm>
            <a:custGeom>
              <a:avLst/>
              <a:gdLst/>
              <a:ahLst/>
              <a:cxnLst/>
              <a:rect l="l" t="t" r="r" b="b"/>
              <a:pathLst>
                <a:path w="284230" h="374348" extrusionOk="0">
                  <a:moveTo>
                    <a:pt x="283368" y="367025"/>
                  </a:moveTo>
                  <a:lnTo>
                    <a:pt x="209446" y="367025"/>
                  </a:lnTo>
                  <a:lnTo>
                    <a:pt x="202669" y="342614"/>
                  </a:lnTo>
                  <a:cubicBezTo>
                    <a:pt x="170489" y="363287"/>
                    <a:pt x="132973" y="374307"/>
                    <a:pt x="94620" y="374349"/>
                  </a:cubicBezTo>
                  <a:cubicBezTo>
                    <a:pt x="28337" y="374349"/>
                    <a:pt x="0" y="329310"/>
                    <a:pt x="0" y="267305"/>
                  </a:cubicBezTo>
                  <a:cubicBezTo>
                    <a:pt x="0" y="194071"/>
                    <a:pt x="32033" y="166120"/>
                    <a:pt x="105832" y="166120"/>
                  </a:cubicBezTo>
                  <a:lnTo>
                    <a:pt x="193060" y="166120"/>
                  </a:lnTo>
                  <a:lnTo>
                    <a:pt x="193060" y="128526"/>
                  </a:lnTo>
                  <a:cubicBezTo>
                    <a:pt x="193060" y="88613"/>
                    <a:pt x="181848" y="74577"/>
                    <a:pt x="123696" y="74577"/>
                  </a:cubicBezTo>
                  <a:cubicBezTo>
                    <a:pt x="89852" y="74914"/>
                    <a:pt x="56131" y="78635"/>
                    <a:pt x="23039" y="85684"/>
                  </a:cubicBezTo>
                  <a:lnTo>
                    <a:pt x="11951" y="16966"/>
                  </a:lnTo>
                  <a:cubicBezTo>
                    <a:pt x="52485" y="5837"/>
                    <a:pt x="94324" y="131"/>
                    <a:pt x="136386" y="0"/>
                  </a:cubicBezTo>
                  <a:cubicBezTo>
                    <a:pt x="250349" y="0"/>
                    <a:pt x="284230" y="39913"/>
                    <a:pt x="284230" y="129991"/>
                  </a:cubicBezTo>
                  <a:close/>
                  <a:moveTo>
                    <a:pt x="192444" y="231054"/>
                  </a:moveTo>
                  <a:lnTo>
                    <a:pt x="125298" y="231054"/>
                  </a:lnTo>
                  <a:cubicBezTo>
                    <a:pt x="95483" y="231054"/>
                    <a:pt x="87351" y="239232"/>
                    <a:pt x="87351" y="266573"/>
                  </a:cubicBezTo>
                  <a:cubicBezTo>
                    <a:pt x="87351" y="290984"/>
                    <a:pt x="95483" y="303190"/>
                    <a:pt x="124312" y="303190"/>
                  </a:cubicBezTo>
                  <a:cubicBezTo>
                    <a:pt x="148386" y="302866"/>
                    <a:pt x="171992" y="296527"/>
                    <a:pt x="192936" y="28475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3" name="Google Shape;243;p23"/>
            <p:cNvSpPr/>
            <p:nvPr/>
          </p:nvSpPr>
          <p:spPr>
            <a:xfrm>
              <a:off x="3045871" y="1677267"/>
              <a:ext cx="319466" cy="519733"/>
            </a:xfrm>
            <a:custGeom>
              <a:avLst/>
              <a:gdLst/>
              <a:ahLst/>
              <a:cxnLst/>
              <a:rect l="l" t="t" r="r" b="b"/>
              <a:pathLst>
                <a:path w="319466" h="519733" extrusionOk="0">
                  <a:moveTo>
                    <a:pt x="125421" y="270117"/>
                  </a:moveTo>
                  <a:cubicBezTo>
                    <a:pt x="113889" y="275624"/>
                    <a:pt x="105832" y="286393"/>
                    <a:pt x="103861" y="298922"/>
                  </a:cubicBezTo>
                  <a:cubicBezTo>
                    <a:pt x="103861" y="308565"/>
                    <a:pt x="109774" y="312959"/>
                    <a:pt x="123943" y="314423"/>
                  </a:cubicBezTo>
                  <a:cubicBezTo>
                    <a:pt x="164230" y="318817"/>
                    <a:pt x="186530" y="321014"/>
                    <a:pt x="229035" y="325531"/>
                  </a:cubicBezTo>
                  <a:cubicBezTo>
                    <a:pt x="287926" y="332122"/>
                    <a:pt x="306530" y="360927"/>
                    <a:pt x="306530" y="412679"/>
                  </a:cubicBezTo>
                  <a:cubicBezTo>
                    <a:pt x="306530" y="489453"/>
                    <a:pt x="278193" y="519723"/>
                    <a:pt x="142546" y="519723"/>
                  </a:cubicBezTo>
                  <a:cubicBezTo>
                    <a:pt x="95261" y="520011"/>
                    <a:pt x="48160" y="514060"/>
                    <a:pt x="2464" y="502025"/>
                  </a:cubicBezTo>
                  <a:lnTo>
                    <a:pt x="13676" y="434772"/>
                  </a:lnTo>
                  <a:cubicBezTo>
                    <a:pt x="53618" y="444901"/>
                    <a:pt x="94670" y="450108"/>
                    <a:pt x="135893" y="450273"/>
                  </a:cubicBezTo>
                  <a:cubicBezTo>
                    <a:pt x="208090" y="450273"/>
                    <a:pt x="222136" y="445146"/>
                    <a:pt x="222136" y="421467"/>
                  </a:cubicBezTo>
                  <a:cubicBezTo>
                    <a:pt x="222136" y="397788"/>
                    <a:pt x="215483" y="395591"/>
                    <a:pt x="187885" y="392662"/>
                  </a:cubicBezTo>
                  <a:cubicBezTo>
                    <a:pt x="146119" y="388268"/>
                    <a:pt x="128994" y="386071"/>
                    <a:pt x="82793" y="380456"/>
                  </a:cubicBezTo>
                  <a:cubicBezTo>
                    <a:pt x="31417" y="374597"/>
                    <a:pt x="11212" y="357632"/>
                    <a:pt x="11212" y="311860"/>
                  </a:cubicBezTo>
                  <a:cubicBezTo>
                    <a:pt x="11212" y="282322"/>
                    <a:pt x="31417" y="263037"/>
                    <a:pt x="49281" y="250832"/>
                  </a:cubicBezTo>
                  <a:cubicBezTo>
                    <a:pt x="15770" y="230814"/>
                    <a:pt x="0" y="197615"/>
                    <a:pt x="0" y="154040"/>
                  </a:cubicBezTo>
                  <a:lnTo>
                    <a:pt x="0" y="119620"/>
                  </a:lnTo>
                  <a:cubicBezTo>
                    <a:pt x="1478" y="45044"/>
                    <a:pt x="40904" y="4"/>
                    <a:pt x="145996" y="4"/>
                  </a:cubicBezTo>
                  <a:cubicBezTo>
                    <a:pt x="166756" y="-120"/>
                    <a:pt x="187454" y="2341"/>
                    <a:pt x="207598" y="7328"/>
                  </a:cubicBezTo>
                  <a:lnTo>
                    <a:pt x="319466" y="7328"/>
                  </a:lnTo>
                  <a:lnTo>
                    <a:pt x="319466" y="52367"/>
                  </a:lnTo>
                  <a:cubicBezTo>
                    <a:pt x="307146" y="56151"/>
                    <a:pt x="291869" y="59812"/>
                    <a:pt x="279179" y="63474"/>
                  </a:cubicBezTo>
                  <a:cubicBezTo>
                    <a:pt x="287705" y="80961"/>
                    <a:pt x="291930" y="100204"/>
                    <a:pt x="291499" y="119620"/>
                  </a:cubicBezTo>
                  <a:lnTo>
                    <a:pt x="291499" y="153552"/>
                  </a:lnTo>
                  <a:cubicBezTo>
                    <a:pt x="291499" y="226786"/>
                    <a:pt x="246776" y="270971"/>
                    <a:pt x="145380" y="270971"/>
                  </a:cubicBezTo>
                  <a:cubicBezTo>
                    <a:pt x="138715" y="271035"/>
                    <a:pt x="132049" y="270750"/>
                    <a:pt x="125421" y="270117"/>
                  </a:cubicBezTo>
                  <a:close/>
                  <a:moveTo>
                    <a:pt x="146119" y="72384"/>
                  </a:moveTo>
                  <a:cubicBezTo>
                    <a:pt x="101396" y="72384"/>
                    <a:pt x="85750" y="88618"/>
                    <a:pt x="85750" y="122550"/>
                  </a:cubicBezTo>
                  <a:lnTo>
                    <a:pt x="85750" y="149891"/>
                  </a:lnTo>
                  <a:cubicBezTo>
                    <a:pt x="85750" y="185287"/>
                    <a:pt x="103737" y="198713"/>
                    <a:pt x="146119" y="198713"/>
                  </a:cubicBezTo>
                  <a:cubicBezTo>
                    <a:pt x="188501" y="198713"/>
                    <a:pt x="207721" y="184677"/>
                    <a:pt x="207721" y="149891"/>
                  </a:cubicBezTo>
                  <a:lnTo>
                    <a:pt x="207721" y="122550"/>
                  </a:lnTo>
                  <a:cubicBezTo>
                    <a:pt x="207721" y="88618"/>
                    <a:pt x="191704" y="72384"/>
                    <a:pt x="146119" y="7238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4" name="Google Shape;244;p23"/>
            <p:cNvSpPr/>
            <p:nvPr/>
          </p:nvSpPr>
          <p:spPr>
            <a:xfrm>
              <a:off x="3406857" y="1677272"/>
              <a:ext cx="187022" cy="367025"/>
            </a:xfrm>
            <a:custGeom>
              <a:avLst/>
              <a:gdLst/>
              <a:ahLst/>
              <a:cxnLst/>
              <a:rect l="l" t="t" r="r" b="b"/>
              <a:pathLst>
                <a:path w="187022" h="367025" extrusionOk="0">
                  <a:moveTo>
                    <a:pt x="187023" y="82633"/>
                  </a:moveTo>
                  <a:cubicBezTo>
                    <a:pt x="153708" y="97719"/>
                    <a:pt x="121589" y="115263"/>
                    <a:pt x="90924" y="135117"/>
                  </a:cubicBezTo>
                  <a:lnTo>
                    <a:pt x="90924" y="367025"/>
                  </a:lnTo>
                  <a:lnTo>
                    <a:pt x="0" y="367025"/>
                  </a:lnTo>
                  <a:lnTo>
                    <a:pt x="0" y="7323"/>
                  </a:lnTo>
                  <a:lnTo>
                    <a:pt x="76756" y="7323"/>
                  </a:lnTo>
                  <a:lnTo>
                    <a:pt x="82669" y="47236"/>
                  </a:lnTo>
                  <a:cubicBezTo>
                    <a:pt x="112226" y="27413"/>
                    <a:pt x="144283" y="11531"/>
                    <a:pt x="178029"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5" name="Google Shape;245;p23"/>
            <p:cNvSpPr/>
            <p:nvPr/>
          </p:nvSpPr>
          <p:spPr>
            <a:xfrm>
              <a:off x="3613961" y="1677272"/>
              <a:ext cx="284230" cy="374348"/>
            </a:xfrm>
            <a:custGeom>
              <a:avLst/>
              <a:gdLst/>
              <a:ahLst/>
              <a:cxnLst/>
              <a:rect l="l" t="t" r="r" b="b"/>
              <a:pathLst>
                <a:path w="284230" h="374348" extrusionOk="0">
                  <a:moveTo>
                    <a:pt x="283984" y="367025"/>
                  </a:moveTo>
                  <a:lnTo>
                    <a:pt x="209446" y="367025"/>
                  </a:lnTo>
                  <a:lnTo>
                    <a:pt x="202793" y="342614"/>
                  </a:lnTo>
                  <a:cubicBezTo>
                    <a:pt x="170575" y="363291"/>
                    <a:pt x="133010" y="374310"/>
                    <a:pt x="94620" y="374349"/>
                  </a:cubicBezTo>
                  <a:cubicBezTo>
                    <a:pt x="28337" y="374349"/>
                    <a:pt x="0" y="329310"/>
                    <a:pt x="0" y="267305"/>
                  </a:cubicBezTo>
                  <a:cubicBezTo>
                    <a:pt x="0" y="194071"/>
                    <a:pt x="32033" y="166120"/>
                    <a:pt x="105832" y="166120"/>
                  </a:cubicBezTo>
                  <a:lnTo>
                    <a:pt x="193060" y="166120"/>
                  </a:lnTo>
                  <a:lnTo>
                    <a:pt x="193060" y="128526"/>
                  </a:lnTo>
                  <a:cubicBezTo>
                    <a:pt x="193060" y="88613"/>
                    <a:pt x="181848" y="74577"/>
                    <a:pt x="123696" y="74577"/>
                  </a:cubicBezTo>
                  <a:cubicBezTo>
                    <a:pt x="89889" y="74914"/>
                    <a:pt x="56205" y="78635"/>
                    <a:pt x="23162" y="85684"/>
                  </a:cubicBezTo>
                  <a:lnTo>
                    <a:pt x="11951" y="16966"/>
                  </a:lnTo>
                  <a:cubicBezTo>
                    <a:pt x="52485" y="5845"/>
                    <a:pt x="94325" y="139"/>
                    <a:pt x="136386" y="0"/>
                  </a:cubicBezTo>
                  <a:cubicBezTo>
                    <a:pt x="250472" y="0"/>
                    <a:pt x="284230" y="39913"/>
                    <a:pt x="284230" y="129991"/>
                  </a:cubicBezTo>
                  <a:close/>
                  <a:moveTo>
                    <a:pt x="193060" y="231054"/>
                  </a:moveTo>
                  <a:lnTo>
                    <a:pt x="126037" y="231054"/>
                  </a:lnTo>
                  <a:cubicBezTo>
                    <a:pt x="96222" y="231054"/>
                    <a:pt x="87967" y="239232"/>
                    <a:pt x="87967" y="266573"/>
                  </a:cubicBezTo>
                  <a:cubicBezTo>
                    <a:pt x="87967" y="290984"/>
                    <a:pt x="96222" y="303190"/>
                    <a:pt x="124928" y="303190"/>
                  </a:cubicBezTo>
                  <a:cubicBezTo>
                    <a:pt x="149002" y="302882"/>
                    <a:pt x="172620" y="296541"/>
                    <a:pt x="193553" y="28475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6" name="Google Shape;246;p23"/>
            <p:cNvSpPr/>
            <p:nvPr/>
          </p:nvSpPr>
          <p:spPr>
            <a:xfrm>
              <a:off x="3953879" y="1677272"/>
              <a:ext cx="305790" cy="367025"/>
            </a:xfrm>
            <a:custGeom>
              <a:avLst/>
              <a:gdLst/>
              <a:ahLst/>
              <a:cxnLst/>
              <a:rect l="l" t="t" r="r" b="b"/>
              <a:pathLst>
                <a:path w="305790" h="367025" extrusionOk="0">
                  <a:moveTo>
                    <a:pt x="214620" y="367025"/>
                  </a:moveTo>
                  <a:lnTo>
                    <a:pt x="214620" y="115954"/>
                  </a:lnTo>
                  <a:cubicBezTo>
                    <a:pt x="214620" y="96669"/>
                    <a:pt x="206366" y="87149"/>
                    <a:pt x="185544" y="87149"/>
                  </a:cubicBezTo>
                  <a:cubicBezTo>
                    <a:pt x="164723" y="87149"/>
                    <a:pt x="123943" y="100453"/>
                    <a:pt x="90924" y="117419"/>
                  </a:cubicBezTo>
                  <a:lnTo>
                    <a:pt x="90924" y="367025"/>
                  </a:lnTo>
                  <a:lnTo>
                    <a:pt x="0" y="367025"/>
                  </a:lnTo>
                  <a:lnTo>
                    <a:pt x="0" y="7323"/>
                  </a:lnTo>
                  <a:lnTo>
                    <a:pt x="69240" y="7323"/>
                  </a:lnTo>
                  <a:lnTo>
                    <a:pt x="78234" y="37594"/>
                  </a:lnTo>
                  <a:cubicBezTo>
                    <a:pt x="123573" y="15181"/>
                    <a:pt x="173125" y="2378"/>
                    <a:pt x="223737" y="0"/>
                  </a:cubicBezTo>
                  <a:cubicBezTo>
                    <a:pt x="284107" y="0"/>
                    <a:pt x="305791" y="42110"/>
                    <a:pt x="305791" y="106312"/>
                  </a:cubicBezTo>
                  <a:lnTo>
                    <a:pt x="305791" y="36702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7" name="Google Shape;247;p23"/>
            <p:cNvSpPr/>
            <p:nvPr/>
          </p:nvSpPr>
          <p:spPr>
            <a:xfrm>
              <a:off x="4292935" y="1583044"/>
              <a:ext cx="238521" cy="468576"/>
            </a:xfrm>
            <a:custGeom>
              <a:avLst/>
              <a:gdLst/>
              <a:ahLst/>
              <a:cxnLst/>
              <a:rect l="l" t="t" r="r" b="b"/>
              <a:pathLst>
                <a:path w="238521" h="468576" extrusionOk="0">
                  <a:moveTo>
                    <a:pt x="234086" y="454540"/>
                  </a:moveTo>
                  <a:cubicBezTo>
                    <a:pt x="208411" y="463469"/>
                    <a:pt x="181454" y="468210"/>
                    <a:pt x="154251" y="468577"/>
                  </a:cubicBezTo>
                  <a:cubicBezTo>
                    <a:pt x="87967" y="468577"/>
                    <a:pt x="54456" y="437574"/>
                    <a:pt x="54456" y="373372"/>
                  </a:cubicBezTo>
                  <a:lnTo>
                    <a:pt x="54456" y="173199"/>
                  </a:lnTo>
                  <a:lnTo>
                    <a:pt x="0" y="173199"/>
                  </a:lnTo>
                  <a:lnTo>
                    <a:pt x="0" y="101551"/>
                  </a:lnTo>
                  <a:lnTo>
                    <a:pt x="54456" y="101551"/>
                  </a:lnTo>
                  <a:lnTo>
                    <a:pt x="54456" y="12206"/>
                  </a:lnTo>
                  <a:lnTo>
                    <a:pt x="145380" y="0"/>
                  </a:lnTo>
                  <a:lnTo>
                    <a:pt x="145380" y="101796"/>
                  </a:lnTo>
                  <a:lnTo>
                    <a:pt x="238522" y="101796"/>
                  </a:lnTo>
                  <a:lnTo>
                    <a:pt x="232485" y="173443"/>
                  </a:lnTo>
                  <a:lnTo>
                    <a:pt x="145380" y="173443"/>
                  </a:lnTo>
                  <a:lnTo>
                    <a:pt x="145380" y="361533"/>
                  </a:lnTo>
                  <a:cubicBezTo>
                    <a:pt x="145380" y="380696"/>
                    <a:pt x="154251" y="393268"/>
                    <a:pt x="178152" y="393268"/>
                  </a:cubicBezTo>
                  <a:cubicBezTo>
                    <a:pt x="193577" y="392823"/>
                    <a:pt x="208866" y="390319"/>
                    <a:pt x="223614" y="385822"/>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8" name="Google Shape;248;p23"/>
            <p:cNvSpPr/>
            <p:nvPr/>
          </p:nvSpPr>
          <p:spPr>
            <a:xfrm>
              <a:off x="1220737" y="1422783"/>
              <a:ext cx="763121" cy="779944"/>
            </a:xfrm>
            <a:custGeom>
              <a:avLst/>
              <a:gdLst/>
              <a:ahLst/>
              <a:cxnLst/>
              <a:rect l="l" t="t" r="r" b="b"/>
              <a:pathLst>
                <a:path w="763121" h="779944" extrusionOk="0">
                  <a:moveTo>
                    <a:pt x="658399" y="0"/>
                  </a:moveTo>
                  <a:lnTo>
                    <a:pt x="486407" y="98500"/>
                  </a:lnTo>
                  <a:lnTo>
                    <a:pt x="486407" y="158918"/>
                  </a:lnTo>
                  <a:lnTo>
                    <a:pt x="381561" y="403154"/>
                  </a:lnTo>
                  <a:lnTo>
                    <a:pt x="276715" y="158918"/>
                  </a:lnTo>
                  <a:lnTo>
                    <a:pt x="276715" y="98500"/>
                  </a:lnTo>
                  <a:lnTo>
                    <a:pt x="104723" y="0"/>
                  </a:lnTo>
                  <a:lnTo>
                    <a:pt x="0" y="59930"/>
                  </a:lnTo>
                  <a:lnTo>
                    <a:pt x="0" y="129502"/>
                  </a:lnTo>
                  <a:lnTo>
                    <a:pt x="0" y="129502"/>
                  </a:lnTo>
                  <a:lnTo>
                    <a:pt x="233101" y="694993"/>
                  </a:lnTo>
                  <a:lnTo>
                    <a:pt x="381561" y="779944"/>
                  </a:lnTo>
                  <a:lnTo>
                    <a:pt x="381561" y="779944"/>
                  </a:lnTo>
                  <a:lnTo>
                    <a:pt x="530021" y="694993"/>
                  </a:lnTo>
                  <a:lnTo>
                    <a:pt x="763122" y="129502"/>
                  </a:lnTo>
                  <a:lnTo>
                    <a:pt x="763122" y="129502"/>
                  </a:lnTo>
                  <a:lnTo>
                    <a:pt x="763122" y="59930"/>
                  </a:lnTo>
                  <a:lnTo>
                    <a:pt x="658399" y="0"/>
                  </a:lnTo>
                  <a:close/>
                </a:path>
              </a:pathLst>
            </a:custGeom>
            <a:solidFill>
              <a:srgbClr val="0E67ED"/>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9" name="Google Shape;249;p23"/>
            <p:cNvSpPr/>
            <p:nvPr/>
          </p:nvSpPr>
          <p:spPr>
            <a:xfrm>
              <a:off x="1602297" y="1482713"/>
              <a:ext cx="381560" cy="720014"/>
            </a:xfrm>
            <a:custGeom>
              <a:avLst/>
              <a:gdLst/>
              <a:ahLst/>
              <a:cxnLst/>
              <a:rect l="l" t="t" r="r" b="b"/>
              <a:pathLst>
                <a:path w="381560" h="720014" extrusionOk="0">
                  <a:moveTo>
                    <a:pt x="381561" y="0"/>
                  </a:moveTo>
                  <a:lnTo>
                    <a:pt x="209569" y="98378"/>
                  </a:lnTo>
                  <a:lnTo>
                    <a:pt x="209569" y="158918"/>
                  </a:lnTo>
                  <a:lnTo>
                    <a:pt x="69733" y="468211"/>
                  </a:lnTo>
                  <a:lnTo>
                    <a:pt x="0" y="508123"/>
                  </a:lnTo>
                  <a:lnTo>
                    <a:pt x="0" y="720014"/>
                  </a:lnTo>
                  <a:lnTo>
                    <a:pt x="148460" y="635063"/>
                  </a:lnTo>
                  <a:lnTo>
                    <a:pt x="381561" y="69572"/>
                  </a:lnTo>
                  <a:lnTo>
                    <a:pt x="381561" y="69572"/>
                  </a:lnTo>
                  <a:lnTo>
                    <a:pt x="381561" y="0"/>
                  </a:lnTo>
                  <a:close/>
                </a:path>
              </a:pathLst>
            </a:custGeom>
            <a:solidFill>
              <a:srgbClr val="0850C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0" name="Google Shape;250;p23"/>
            <p:cNvSpPr/>
            <p:nvPr/>
          </p:nvSpPr>
          <p:spPr>
            <a:xfrm>
              <a:off x="1392728" y="1521283"/>
              <a:ext cx="209568" cy="429640"/>
            </a:xfrm>
            <a:custGeom>
              <a:avLst/>
              <a:gdLst/>
              <a:ahLst/>
              <a:cxnLst/>
              <a:rect l="l" t="t" r="r" b="b"/>
              <a:pathLst>
                <a:path w="209568" h="429640" extrusionOk="0">
                  <a:moveTo>
                    <a:pt x="104723" y="60418"/>
                  </a:moveTo>
                  <a:lnTo>
                    <a:pt x="104723" y="0"/>
                  </a:lnTo>
                  <a:lnTo>
                    <a:pt x="0" y="59808"/>
                  </a:lnTo>
                  <a:lnTo>
                    <a:pt x="0" y="120348"/>
                  </a:lnTo>
                  <a:lnTo>
                    <a:pt x="139836" y="429641"/>
                  </a:lnTo>
                  <a:lnTo>
                    <a:pt x="209569" y="389728"/>
                  </a:lnTo>
                  <a:lnTo>
                    <a:pt x="209569" y="304654"/>
                  </a:lnTo>
                  <a:lnTo>
                    <a:pt x="104723" y="60418"/>
                  </a:lnTo>
                  <a:close/>
                </a:path>
              </a:pathLst>
            </a:custGeom>
            <a:solidFill>
              <a:srgbClr val="0850C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1" name="Google Shape;251;p23"/>
            <p:cNvSpPr/>
            <p:nvPr/>
          </p:nvSpPr>
          <p:spPr>
            <a:xfrm>
              <a:off x="2292606" y="1263865"/>
              <a:ext cx="1019138" cy="220190"/>
            </a:xfrm>
            <a:custGeom>
              <a:avLst/>
              <a:gdLst/>
              <a:ahLst/>
              <a:cxnLst/>
              <a:rect l="l" t="t" r="r" b="b"/>
              <a:pathLst>
                <a:path w="1019138" h="220190" extrusionOk="0">
                  <a:moveTo>
                    <a:pt x="95606" y="168195"/>
                  </a:moveTo>
                  <a:lnTo>
                    <a:pt x="95606" y="99110"/>
                  </a:lnTo>
                  <a:lnTo>
                    <a:pt x="31910" y="99110"/>
                  </a:lnTo>
                  <a:lnTo>
                    <a:pt x="31910" y="168195"/>
                  </a:lnTo>
                  <a:lnTo>
                    <a:pt x="0" y="168195"/>
                  </a:lnTo>
                  <a:lnTo>
                    <a:pt x="0" y="2319"/>
                  </a:lnTo>
                  <a:lnTo>
                    <a:pt x="32526" y="2319"/>
                  </a:lnTo>
                  <a:lnTo>
                    <a:pt x="32526" y="71892"/>
                  </a:lnTo>
                  <a:lnTo>
                    <a:pt x="96222" y="71892"/>
                  </a:lnTo>
                  <a:lnTo>
                    <a:pt x="96222" y="2319"/>
                  </a:lnTo>
                  <a:lnTo>
                    <a:pt x="128132" y="2319"/>
                  </a:lnTo>
                  <a:lnTo>
                    <a:pt x="128132" y="168195"/>
                  </a:lnTo>
                  <a:close/>
                  <a:moveTo>
                    <a:pt x="247515" y="168195"/>
                  </a:moveTo>
                  <a:lnTo>
                    <a:pt x="221766" y="168195"/>
                  </a:lnTo>
                  <a:lnTo>
                    <a:pt x="219425" y="160017"/>
                  </a:lnTo>
                  <a:cubicBezTo>
                    <a:pt x="208349" y="166903"/>
                    <a:pt x="195548" y="170581"/>
                    <a:pt x="182464" y="170636"/>
                  </a:cubicBezTo>
                  <a:cubicBezTo>
                    <a:pt x="159548" y="170636"/>
                    <a:pt x="149692" y="155623"/>
                    <a:pt x="149692" y="134995"/>
                  </a:cubicBezTo>
                  <a:cubicBezTo>
                    <a:pt x="149692" y="110584"/>
                    <a:pt x="160780" y="101307"/>
                    <a:pt x="186653" y="101307"/>
                  </a:cubicBezTo>
                  <a:lnTo>
                    <a:pt x="216838" y="101307"/>
                  </a:lnTo>
                  <a:lnTo>
                    <a:pt x="216838" y="89102"/>
                  </a:lnTo>
                  <a:cubicBezTo>
                    <a:pt x="216838" y="75797"/>
                    <a:pt x="213019" y="71159"/>
                    <a:pt x="192197" y="71159"/>
                  </a:cubicBezTo>
                  <a:cubicBezTo>
                    <a:pt x="180481" y="71278"/>
                    <a:pt x="168813" y="72504"/>
                    <a:pt x="157331" y="74821"/>
                  </a:cubicBezTo>
                  <a:lnTo>
                    <a:pt x="153511" y="51996"/>
                  </a:lnTo>
                  <a:cubicBezTo>
                    <a:pt x="167581" y="48276"/>
                    <a:pt x="182070" y="46348"/>
                    <a:pt x="196633" y="46260"/>
                  </a:cubicBezTo>
                  <a:cubicBezTo>
                    <a:pt x="236058" y="46260"/>
                    <a:pt x="247762" y="59564"/>
                    <a:pt x="247762" y="89590"/>
                  </a:cubicBezTo>
                  <a:close/>
                  <a:moveTo>
                    <a:pt x="215975" y="122911"/>
                  </a:moveTo>
                  <a:lnTo>
                    <a:pt x="192690" y="122911"/>
                  </a:lnTo>
                  <a:cubicBezTo>
                    <a:pt x="182464" y="122911"/>
                    <a:pt x="179507" y="125597"/>
                    <a:pt x="179507" y="135117"/>
                  </a:cubicBezTo>
                  <a:cubicBezTo>
                    <a:pt x="179507" y="144638"/>
                    <a:pt x="182464" y="147323"/>
                    <a:pt x="191828" y="147323"/>
                  </a:cubicBezTo>
                  <a:cubicBezTo>
                    <a:pt x="200132" y="147233"/>
                    <a:pt x="208300" y="145138"/>
                    <a:pt x="215606" y="141220"/>
                  </a:cubicBezTo>
                  <a:close/>
                  <a:moveTo>
                    <a:pt x="313429" y="170880"/>
                  </a:moveTo>
                  <a:cubicBezTo>
                    <a:pt x="298707" y="170681"/>
                    <a:pt x="284095" y="168337"/>
                    <a:pt x="270062" y="163923"/>
                  </a:cubicBezTo>
                  <a:lnTo>
                    <a:pt x="274497" y="141098"/>
                  </a:lnTo>
                  <a:cubicBezTo>
                    <a:pt x="286546" y="144354"/>
                    <a:pt x="298965" y="146077"/>
                    <a:pt x="311458" y="146224"/>
                  </a:cubicBezTo>
                  <a:cubicBezTo>
                    <a:pt x="325380" y="146224"/>
                    <a:pt x="327475" y="143295"/>
                    <a:pt x="327475" y="134019"/>
                  </a:cubicBezTo>
                  <a:cubicBezTo>
                    <a:pt x="327475" y="124742"/>
                    <a:pt x="325873" y="122911"/>
                    <a:pt x="305421" y="118273"/>
                  </a:cubicBezTo>
                  <a:cubicBezTo>
                    <a:pt x="274744" y="111194"/>
                    <a:pt x="271171" y="103748"/>
                    <a:pt x="271171" y="80680"/>
                  </a:cubicBezTo>
                  <a:cubicBezTo>
                    <a:pt x="271171" y="57611"/>
                    <a:pt x="282259" y="46015"/>
                    <a:pt x="318111" y="46015"/>
                  </a:cubicBezTo>
                  <a:cubicBezTo>
                    <a:pt x="330801" y="46008"/>
                    <a:pt x="343454" y="47441"/>
                    <a:pt x="355811" y="50287"/>
                  </a:cubicBezTo>
                  <a:lnTo>
                    <a:pt x="352731" y="74699"/>
                  </a:lnTo>
                  <a:cubicBezTo>
                    <a:pt x="341298" y="72703"/>
                    <a:pt x="329717" y="71561"/>
                    <a:pt x="318111" y="71281"/>
                  </a:cubicBezTo>
                  <a:cubicBezTo>
                    <a:pt x="304435" y="71281"/>
                    <a:pt x="302095" y="74211"/>
                    <a:pt x="302095" y="81534"/>
                  </a:cubicBezTo>
                  <a:cubicBezTo>
                    <a:pt x="302095" y="91177"/>
                    <a:pt x="302834" y="91909"/>
                    <a:pt x="319959" y="96059"/>
                  </a:cubicBezTo>
                  <a:cubicBezTo>
                    <a:pt x="355072" y="104847"/>
                    <a:pt x="358399" y="109363"/>
                    <a:pt x="358399" y="133897"/>
                  </a:cubicBezTo>
                  <a:cubicBezTo>
                    <a:pt x="358399" y="158430"/>
                    <a:pt x="351376" y="170880"/>
                    <a:pt x="313429" y="170880"/>
                  </a:cubicBezTo>
                  <a:close/>
                  <a:moveTo>
                    <a:pt x="457700" y="168439"/>
                  </a:moveTo>
                  <a:lnTo>
                    <a:pt x="457700" y="84586"/>
                  </a:lnTo>
                  <a:cubicBezTo>
                    <a:pt x="457700" y="78239"/>
                    <a:pt x="454867" y="75065"/>
                    <a:pt x="447598" y="75065"/>
                  </a:cubicBezTo>
                  <a:cubicBezTo>
                    <a:pt x="436128" y="76279"/>
                    <a:pt x="425002" y="79677"/>
                    <a:pt x="414826" y="85074"/>
                  </a:cubicBezTo>
                  <a:lnTo>
                    <a:pt x="414826" y="168195"/>
                  </a:lnTo>
                  <a:lnTo>
                    <a:pt x="383286" y="168195"/>
                  </a:lnTo>
                  <a:lnTo>
                    <a:pt x="383286" y="0"/>
                  </a:lnTo>
                  <a:lnTo>
                    <a:pt x="414826" y="4638"/>
                  </a:lnTo>
                  <a:lnTo>
                    <a:pt x="414826" y="57611"/>
                  </a:lnTo>
                  <a:cubicBezTo>
                    <a:pt x="429167" y="50634"/>
                    <a:pt x="444813" y="46685"/>
                    <a:pt x="460781" y="46015"/>
                  </a:cubicBezTo>
                  <a:cubicBezTo>
                    <a:pt x="481725" y="46015"/>
                    <a:pt x="489117" y="60052"/>
                    <a:pt x="489117" y="81412"/>
                  </a:cubicBezTo>
                  <a:lnTo>
                    <a:pt x="489117" y="168195"/>
                  </a:lnTo>
                  <a:close/>
                  <a:moveTo>
                    <a:pt x="515606" y="31857"/>
                  </a:moveTo>
                  <a:lnTo>
                    <a:pt x="515606" y="2319"/>
                  </a:lnTo>
                  <a:lnTo>
                    <a:pt x="547146" y="2319"/>
                  </a:lnTo>
                  <a:lnTo>
                    <a:pt x="547146" y="31613"/>
                  </a:lnTo>
                  <a:close/>
                  <a:moveTo>
                    <a:pt x="515606" y="168439"/>
                  </a:moveTo>
                  <a:lnTo>
                    <a:pt x="515606" y="48823"/>
                  </a:lnTo>
                  <a:lnTo>
                    <a:pt x="547146" y="48823"/>
                  </a:lnTo>
                  <a:lnTo>
                    <a:pt x="547146" y="168439"/>
                  </a:lnTo>
                  <a:close/>
                  <a:moveTo>
                    <a:pt x="572280" y="49799"/>
                  </a:moveTo>
                  <a:cubicBezTo>
                    <a:pt x="572280" y="19773"/>
                    <a:pt x="590637" y="2319"/>
                    <a:pt x="633881" y="2319"/>
                  </a:cubicBezTo>
                  <a:cubicBezTo>
                    <a:pt x="649602" y="2311"/>
                    <a:pt x="665273" y="4113"/>
                    <a:pt x="680575" y="7690"/>
                  </a:cubicBezTo>
                  <a:lnTo>
                    <a:pt x="677002" y="34542"/>
                  </a:lnTo>
                  <a:cubicBezTo>
                    <a:pt x="663093" y="32047"/>
                    <a:pt x="648998" y="30659"/>
                    <a:pt x="634867" y="30392"/>
                  </a:cubicBezTo>
                  <a:cubicBezTo>
                    <a:pt x="612444" y="30392"/>
                    <a:pt x="605175" y="37716"/>
                    <a:pt x="605175" y="54804"/>
                  </a:cubicBezTo>
                  <a:lnTo>
                    <a:pt x="605175" y="117785"/>
                  </a:lnTo>
                  <a:cubicBezTo>
                    <a:pt x="605175" y="135239"/>
                    <a:pt x="612444" y="142196"/>
                    <a:pt x="634867" y="142196"/>
                  </a:cubicBezTo>
                  <a:cubicBezTo>
                    <a:pt x="648998" y="141930"/>
                    <a:pt x="663093" y="140543"/>
                    <a:pt x="677002" y="138046"/>
                  </a:cubicBezTo>
                  <a:lnTo>
                    <a:pt x="680575" y="164777"/>
                  </a:lnTo>
                  <a:cubicBezTo>
                    <a:pt x="665286" y="168455"/>
                    <a:pt x="649614" y="170299"/>
                    <a:pt x="633881" y="170270"/>
                  </a:cubicBezTo>
                  <a:cubicBezTo>
                    <a:pt x="591006" y="170270"/>
                    <a:pt x="572280" y="152815"/>
                    <a:pt x="572280" y="122789"/>
                  </a:cubicBezTo>
                  <a:close/>
                  <a:moveTo>
                    <a:pt x="749816" y="170880"/>
                  </a:moveTo>
                  <a:cubicBezTo>
                    <a:pt x="706694" y="170880"/>
                    <a:pt x="695113" y="148299"/>
                    <a:pt x="695113" y="123644"/>
                  </a:cubicBezTo>
                  <a:lnTo>
                    <a:pt x="695113" y="93252"/>
                  </a:lnTo>
                  <a:cubicBezTo>
                    <a:pt x="695113" y="68840"/>
                    <a:pt x="706694" y="46015"/>
                    <a:pt x="749816" y="46015"/>
                  </a:cubicBezTo>
                  <a:cubicBezTo>
                    <a:pt x="792937" y="46015"/>
                    <a:pt x="804518" y="68718"/>
                    <a:pt x="804518" y="93252"/>
                  </a:cubicBezTo>
                  <a:lnTo>
                    <a:pt x="804518" y="123400"/>
                  </a:lnTo>
                  <a:cubicBezTo>
                    <a:pt x="804518" y="148055"/>
                    <a:pt x="792937" y="170880"/>
                    <a:pt x="749816" y="170880"/>
                  </a:cubicBezTo>
                  <a:close/>
                  <a:moveTo>
                    <a:pt x="749816" y="71892"/>
                  </a:moveTo>
                  <a:cubicBezTo>
                    <a:pt x="733060" y="71892"/>
                    <a:pt x="726530" y="78971"/>
                    <a:pt x="726530" y="92519"/>
                  </a:cubicBezTo>
                  <a:lnTo>
                    <a:pt x="726530" y="124620"/>
                  </a:lnTo>
                  <a:cubicBezTo>
                    <a:pt x="726530" y="138169"/>
                    <a:pt x="733060" y="145248"/>
                    <a:pt x="749816" y="145248"/>
                  </a:cubicBezTo>
                  <a:cubicBezTo>
                    <a:pt x="766571" y="145248"/>
                    <a:pt x="773101" y="138169"/>
                    <a:pt x="773101" y="124620"/>
                  </a:cubicBezTo>
                  <a:lnTo>
                    <a:pt x="773101" y="92275"/>
                  </a:lnTo>
                  <a:cubicBezTo>
                    <a:pt x="773101" y="78727"/>
                    <a:pt x="766571" y="71647"/>
                    <a:pt x="749816" y="71647"/>
                  </a:cubicBezTo>
                  <a:close/>
                  <a:moveTo>
                    <a:pt x="893224" y="73234"/>
                  </a:moveTo>
                  <a:cubicBezTo>
                    <a:pt x="881692" y="78177"/>
                    <a:pt x="870567" y="84013"/>
                    <a:pt x="859959" y="90688"/>
                  </a:cubicBezTo>
                  <a:lnTo>
                    <a:pt x="859959" y="167828"/>
                  </a:lnTo>
                  <a:lnTo>
                    <a:pt x="828419" y="167828"/>
                  </a:lnTo>
                  <a:lnTo>
                    <a:pt x="828419" y="48823"/>
                  </a:lnTo>
                  <a:lnTo>
                    <a:pt x="855031" y="48823"/>
                  </a:lnTo>
                  <a:lnTo>
                    <a:pt x="857126" y="62005"/>
                  </a:lnTo>
                  <a:cubicBezTo>
                    <a:pt x="867426" y="55420"/>
                    <a:pt x="878526" y="50131"/>
                    <a:pt x="890144" y="46260"/>
                  </a:cubicBezTo>
                  <a:close/>
                  <a:moveTo>
                    <a:pt x="1019138" y="128038"/>
                  </a:moveTo>
                  <a:cubicBezTo>
                    <a:pt x="1019138" y="154524"/>
                    <a:pt x="1006818" y="170270"/>
                    <a:pt x="977619" y="170270"/>
                  </a:cubicBezTo>
                  <a:cubicBezTo>
                    <a:pt x="966321" y="170184"/>
                    <a:pt x="955048" y="168999"/>
                    <a:pt x="943984" y="166730"/>
                  </a:cubicBezTo>
                  <a:lnTo>
                    <a:pt x="943984" y="215553"/>
                  </a:lnTo>
                  <a:lnTo>
                    <a:pt x="912567" y="220191"/>
                  </a:lnTo>
                  <a:lnTo>
                    <a:pt x="912567" y="48823"/>
                  </a:lnTo>
                  <a:lnTo>
                    <a:pt x="937208" y="48823"/>
                  </a:lnTo>
                  <a:lnTo>
                    <a:pt x="940288" y="58831"/>
                  </a:lnTo>
                  <a:cubicBezTo>
                    <a:pt x="951943" y="50761"/>
                    <a:pt x="965865" y="46495"/>
                    <a:pt x="980083" y="46626"/>
                  </a:cubicBezTo>
                  <a:cubicBezTo>
                    <a:pt x="1004723" y="46626"/>
                    <a:pt x="1018769" y="60906"/>
                    <a:pt x="1018769" y="88125"/>
                  </a:cubicBezTo>
                  <a:close/>
                  <a:moveTo>
                    <a:pt x="943984" y="141464"/>
                  </a:moveTo>
                  <a:cubicBezTo>
                    <a:pt x="953187" y="143411"/>
                    <a:pt x="962551" y="144474"/>
                    <a:pt x="971951" y="144638"/>
                  </a:cubicBezTo>
                  <a:cubicBezTo>
                    <a:pt x="983286" y="144638"/>
                    <a:pt x="987721" y="139511"/>
                    <a:pt x="987721" y="128770"/>
                  </a:cubicBezTo>
                  <a:lnTo>
                    <a:pt x="987721" y="86783"/>
                  </a:lnTo>
                  <a:cubicBezTo>
                    <a:pt x="987721" y="77018"/>
                    <a:pt x="983779" y="71647"/>
                    <a:pt x="972198" y="71647"/>
                  </a:cubicBezTo>
                  <a:cubicBezTo>
                    <a:pt x="961836" y="71974"/>
                    <a:pt x="951894" y="75759"/>
                    <a:pt x="943984" y="8238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theme" Target="../theme/theme1.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33413" y="357188"/>
            <a:ext cx="7877100" cy="857400"/>
          </a:xfrm>
          <a:prstGeom prst="rect">
            <a:avLst/>
          </a:prstGeom>
          <a:noFill/>
          <a:ln>
            <a:noFill/>
          </a:ln>
        </p:spPr>
        <p:txBody>
          <a:bodyPr spcFirstLastPara="1" wrap="square" lIns="19050" tIns="19050" rIns="19050" bIns="19050" anchor="ctr" anchorCtr="0">
            <a:noAutofit/>
          </a:bodyPr>
          <a:lstStyle>
            <a:lvl1pPr marR="0" lvl="0" algn="l" rtl="0">
              <a:lnSpc>
                <a:spcPct val="90000"/>
              </a:lnSpc>
              <a:spcBef>
                <a:spcPts val="2000"/>
              </a:spcBef>
              <a:spcAft>
                <a:spcPts val="0"/>
              </a:spcAft>
              <a:buClr>
                <a:srgbClr val="000000"/>
              </a:buClr>
              <a:buSzPts val="3600"/>
              <a:buFont typeface="Helvetica Neue"/>
              <a:buNone/>
              <a:defRPr sz="3600" b="1" i="0" u="none" strike="noStrike" cap="none">
                <a:solidFill>
                  <a:srgbClr val="000000"/>
                </a:solidFill>
                <a:latin typeface="Helvetica Neue"/>
                <a:ea typeface="Helvetica Neue"/>
                <a:cs typeface="Helvetica Neue"/>
                <a:sym typeface="Helvetica Neue"/>
              </a:defRPr>
            </a:lvl1pPr>
            <a:lvl2pPr marR="0" lvl="1"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2pPr>
            <a:lvl3pPr marR="0" lvl="2"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3pPr>
            <a:lvl4pPr marR="0" lvl="3"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4pPr>
            <a:lvl5pPr marR="0" lvl="4"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5pPr>
            <a:lvl6pPr marR="0" lvl="5"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6pPr>
            <a:lvl7pPr marR="0" lvl="6"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7pPr>
            <a:lvl8pPr marR="0" lvl="7"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8pPr>
            <a:lvl9pPr marR="0" lvl="8"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633413" y="1214438"/>
            <a:ext cx="7877100" cy="3452700"/>
          </a:xfrm>
          <a:prstGeom prst="rect">
            <a:avLst/>
          </a:prstGeom>
          <a:noFill/>
          <a:ln>
            <a:noFill/>
          </a:ln>
        </p:spPr>
        <p:txBody>
          <a:bodyPr spcFirstLastPara="1" wrap="square" lIns="19050" tIns="19050" rIns="19050" bIns="19050" anchor="ctr" anchorCtr="0">
            <a:noAutofit/>
          </a:bodyPr>
          <a:lstStyle>
            <a:lvl1pPr marL="457200" marR="0" lvl="0"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1pPr>
            <a:lvl2pPr marL="914400" marR="0" lvl="1"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2pPr>
            <a:lvl3pPr marL="1371600" marR="0" lvl="2"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3pPr>
            <a:lvl4pPr marL="1828800" marR="0" lvl="3"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4pPr>
            <a:lvl5pPr marL="2286000" marR="0" lvl="4"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5pPr>
            <a:lvl6pPr marL="2743200" marR="0" lvl="5" indent="-228600" algn="l" rtl="0">
              <a:lnSpc>
                <a:spcPct val="110000"/>
              </a:lnSpc>
              <a:spcBef>
                <a:spcPts val="2000"/>
              </a:spcBef>
              <a:spcAft>
                <a:spcPts val="0"/>
              </a:spcAft>
              <a:buClr>
                <a:srgbClr val="484861"/>
              </a:buClr>
              <a:buSzPts val="1400"/>
              <a:buFont typeface="Helvetica Neue"/>
              <a:buNone/>
              <a:defRPr sz="1400" i="0" u="none" strike="noStrike" cap="none">
                <a:solidFill>
                  <a:srgbClr val="484861"/>
                </a:solidFill>
                <a:latin typeface="Helvetica Neue"/>
                <a:ea typeface="Helvetica Neue"/>
                <a:cs typeface="Helvetica Neue"/>
                <a:sym typeface="Helvetica Neue"/>
              </a:defRPr>
            </a:lvl6pPr>
            <a:lvl7pPr marL="3200400" marR="0" lvl="6"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7pPr>
            <a:lvl8pPr marL="3657600" marR="0" lvl="7"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8pPr>
            <a:lvl9pPr marL="4114800" marR="0" lvl="8"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marR="0" lvl="0"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1pPr>
            <a:lvl2pPr marL="101600" marR="0" lvl="1"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2pPr>
            <a:lvl3pPr marL="101600" marR="0" lvl="2"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3pPr>
            <a:lvl4pPr marL="101600" marR="0" lvl="3"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4pPr>
            <a:lvl5pPr marL="101600" marR="0" lvl="4"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5pPr>
            <a:lvl6pPr marL="101600" marR="0" lvl="5"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6pPr>
            <a:lvl7pPr marL="101600" marR="0" lvl="6"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7pPr>
            <a:lvl8pPr marL="101600" marR="0" lvl="7"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8pPr>
            <a:lvl9pPr marL="101600" marR="0" lvl="8"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9pPr>
          </a:lstStyle>
          <a:p>
            <a:pPr marL="101600" lvl="0" indent="-10160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90" r:id="rId29"/>
    <p:sldLayoutId id="2147483691"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2" r:id="rId39"/>
    <p:sldLayoutId id="2147483716" r:id="rId40"/>
    <p:sldLayoutId id="2147483725" r:id="rId41"/>
    <p:sldLayoutId id="2147483726" r:id="rId42"/>
    <p:sldLayoutId id="2147483727" r:id="rId43"/>
    <p:sldLayoutId id="2147483728" r:id="rId44"/>
    <p:sldLayoutId id="2147483729" r:id="rId45"/>
    <p:sldLayoutId id="2147483730" r:id="rId46"/>
    <p:sldLayoutId id="2147483731" r:id="rId47"/>
    <p:sldLayoutId id="2147483732" r:id="rId48"/>
    <p:sldLayoutId id="2147483733" r:id="rId49"/>
    <p:sldLayoutId id="2147483734" r:id="rId50"/>
    <p:sldLayoutId id="2147483735" r:id="rId51"/>
    <p:sldLayoutId id="2147483736" r:id="rId52"/>
    <p:sldLayoutId id="2147483737" r:id="rId53"/>
    <p:sldLayoutId id="2147483739" r:id="rId54"/>
    <p:sldLayoutId id="2147483740" r:id="rId55"/>
    <p:sldLayoutId id="2147483741" r:id="rId56"/>
    <p:sldLayoutId id="2147483742" r:id="rId57"/>
    <p:sldLayoutId id="2147483743" r:id="rId58"/>
    <p:sldLayoutId id="2147483744" r:id="rId59"/>
    <p:sldLayoutId id="2147483745" r:id="rId60"/>
    <p:sldLayoutId id="2147483746" r:id="rId61"/>
    <p:sldLayoutId id="2147483748" r:id="rId62"/>
    <p:sldLayoutId id="2147483749" r:id="rId63"/>
    <p:sldLayoutId id="2147483750" r:id="rId64"/>
    <p:sldLayoutId id="2147483751" r:id="rId65"/>
    <p:sldLayoutId id="2147483752" r:id="rId66"/>
    <p:sldLayoutId id="2147483753" r:id="rId67"/>
    <p:sldLayoutId id="2147483754" r:id="rId68"/>
    <p:sldLayoutId id="2147483755" r:id="rId69"/>
    <p:sldLayoutId id="2147483756" r:id="rId70"/>
    <p:sldLayoutId id="2147483757" r:id="rId71"/>
    <p:sldLayoutId id="2147483758" r:id="rId72"/>
    <p:sldLayoutId id="2147483759" r:id="rId73"/>
    <p:sldLayoutId id="2147483760" r:id="rId74"/>
    <p:sldLayoutId id="2147483761" r:id="rId75"/>
    <p:sldLayoutId id="2147483762" r:id="rId76"/>
    <p:sldLayoutId id="2147483764" r:id="rId77"/>
    <p:sldLayoutId id="2147483765" r:id="rId78"/>
    <p:sldLayoutId id="2147483774" r:id="rId79"/>
    <p:sldLayoutId id="2147483775" r:id="rId80"/>
    <p:sldLayoutId id="2147483776" r:id="rId81"/>
    <p:sldLayoutId id="2147483777" r:id="rId82"/>
    <p:sldLayoutId id="2147483778" r:id="rId83"/>
    <p:sldLayoutId id="2147483779" r:id="rId84"/>
    <p:sldLayoutId id="2147483780" r:id="rId85"/>
    <p:sldLayoutId id="2147483782" r:id="rId86"/>
    <p:sldLayoutId id="2147483783" r:id="rId87"/>
    <p:sldLayoutId id="2147483784" r:id="rId88"/>
    <p:sldLayoutId id="2147483786" r:id="rId89"/>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53.xml"/><Relationship Id="rId4" Type="http://schemas.openxmlformats.org/officeDocument/2006/relationships/image" Target="../media/image59.png"/></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89.xml"/><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89.xml"/><Relationship Id="rId5" Type="http://schemas.openxmlformats.org/officeDocument/2006/relationships/image" Target="../media/image72.png"/><Relationship Id="rId4"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89.xml"/><Relationship Id="rId6" Type="http://schemas.openxmlformats.org/officeDocument/2006/relationships/image" Target="../media/image71.png"/><Relationship Id="rId5" Type="http://schemas.openxmlformats.org/officeDocument/2006/relationships/image" Target="../media/image74.png"/><Relationship Id="rId4" Type="http://schemas.openxmlformats.org/officeDocument/2006/relationships/image" Target="../media/image7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89.xml"/><Relationship Id="rId5" Type="http://schemas.openxmlformats.org/officeDocument/2006/relationships/image" Target="../media/image74.png"/><Relationship Id="rId4"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89.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89.xml"/><Relationship Id="rId5" Type="http://schemas.openxmlformats.org/officeDocument/2006/relationships/image" Target="../media/image78.png"/><Relationship Id="rId4" Type="http://schemas.openxmlformats.org/officeDocument/2006/relationships/image" Target="../media/image77.png"/></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89.xml"/><Relationship Id="rId5" Type="http://schemas.openxmlformats.org/officeDocument/2006/relationships/image" Target="../media/image79.png"/><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89.xml"/><Relationship Id="rId4" Type="http://schemas.openxmlformats.org/officeDocument/2006/relationships/image" Target="../media/image80.jpeg"/></Relationships>
</file>

<file path=ppt/slides/_rels/slide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89.xml"/><Relationship Id="rId5" Type="http://schemas.openxmlformats.org/officeDocument/2006/relationships/image" Target="../media/image82.pn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89.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89.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89.xml"/><Relationship Id="rId4" Type="http://schemas.openxmlformats.org/officeDocument/2006/relationships/image" Target="../media/image86.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89.xml"/><Relationship Id="rId4" Type="http://schemas.openxmlformats.org/officeDocument/2006/relationships/image" Target="../media/image87.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89.xml"/><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89.xml"/><Relationship Id="rId4" Type="http://schemas.openxmlformats.org/officeDocument/2006/relationships/image" Target="../media/image89.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53.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5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89.xml"/></Relationships>
</file>

<file path=ppt/slides/_rels/slide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89.xml"/><Relationship Id="rId5" Type="http://schemas.openxmlformats.org/officeDocument/2006/relationships/image" Target="../media/image67.png"/><Relationship Id="rId4" Type="http://schemas.openxmlformats.org/officeDocument/2006/relationships/image" Target="../media/image6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89.xml"/></Relationships>
</file>

<file path=ppt/slides/_rels/slide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89.xml"/><Relationship Id="rId5" Type="http://schemas.openxmlformats.org/officeDocument/2006/relationships/image" Target="../media/image69.png"/><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8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9"/>
        <p:cNvGrpSpPr/>
        <p:nvPr/>
      </p:nvGrpSpPr>
      <p:grpSpPr>
        <a:xfrm>
          <a:off x="0" y="0"/>
          <a:ext cx="0" cy="0"/>
          <a:chOff x="0" y="0"/>
          <a:chExt cx="0" cy="0"/>
        </a:xfrm>
      </p:grpSpPr>
      <p:grpSp>
        <p:nvGrpSpPr>
          <p:cNvPr id="1410" name="Google Shape;1410;p199"/>
          <p:cNvGrpSpPr/>
          <p:nvPr/>
        </p:nvGrpSpPr>
        <p:grpSpPr>
          <a:xfrm>
            <a:off x="457200" y="457226"/>
            <a:ext cx="296791" cy="310930"/>
            <a:chOff x="1219200" y="3877553"/>
            <a:chExt cx="1014669" cy="1068121"/>
          </a:xfrm>
        </p:grpSpPr>
        <p:sp>
          <p:nvSpPr>
            <p:cNvPr id="1411" name="Google Shape;1411;p199"/>
            <p:cNvSpPr/>
            <p:nvPr/>
          </p:nvSpPr>
          <p:spPr>
            <a:xfrm>
              <a:off x="1219200" y="3877553"/>
              <a:ext cx="422921" cy="916409"/>
            </a:xfrm>
            <a:custGeom>
              <a:avLst/>
              <a:gdLst/>
              <a:ahLst/>
              <a:cxnLst/>
              <a:rect l="l" t="t" r="r" b="b"/>
              <a:pathLst>
                <a:path w="422921" h="916409" extrusionOk="0">
                  <a:moveTo>
                    <a:pt x="422922" y="0"/>
                  </a:moveTo>
                  <a:lnTo>
                    <a:pt x="0" y="242532"/>
                  </a:lnTo>
                  <a:lnTo>
                    <a:pt x="0" y="242721"/>
                  </a:lnTo>
                  <a:lnTo>
                    <a:pt x="0" y="825212"/>
                  </a:lnTo>
                  <a:lnTo>
                    <a:pt x="158857" y="916410"/>
                  </a:lnTo>
                  <a:lnTo>
                    <a:pt x="158857" y="333729"/>
                  </a:lnTo>
                  <a:lnTo>
                    <a:pt x="422922" y="182206"/>
                  </a:lnTo>
                  <a:lnTo>
                    <a:pt x="422922"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12" name="Google Shape;1412;p199"/>
            <p:cNvSpPr/>
            <p:nvPr/>
          </p:nvSpPr>
          <p:spPr>
            <a:xfrm>
              <a:off x="1483170" y="3877553"/>
              <a:ext cx="486635" cy="1067932"/>
            </a:xfrm>
            <a:custGeom>
              <a:avLst/>
              <a:gdLst/>
              <a:ahLst/>
              <a:cxnLst/>
              <a:rect l="l" t="t" r="r" b="b"/>
              <a:pathLst>
                <a:path w="486635" h="1067932" extrusionOk="0">
                  <a:moveTo>
                    <a:pt x="327779" y="0"/>
                  </a:moveTo>
                  <a:lnTo>
                    <a:pt x="327779" y="464011"/>
                  </a:lnTo>
                  <a:lnTo>
                    <a:pt x="158952" y="464011"/>
                  </a:lnTo>
                  <a:lnTo>
                    <a:pt x="158952" y="290868"/>
                  </a:lnTo>
                  <a:lnTo>
                    <a:pt x="0" y="382065"/>
                  </a:lnTo>
                  <a:lnTo>
                    <a:pt x="0" y="976547"/>
                  </a:lnTo>
                  <a:lnTo>
                    <a:pt x="158952" y="1067933"/>
                  </a:lnTo>
                  <a:lnTo>
                    <a:pt x="158952" y="605244"/>
                  </a:lnTo>
                  <a:lnTo>
                    <a:pt x="327779" y="605244"/>
                  </a:lnTo>
                  <a:lnTo>
                    <a:pt x="327779" y="777254"/>
                  </a:lnTo>
                  <a:lnTo>
                    <a:pt x="486636" y="686056"/>
                  </a:lnTo>
                  <a:lnTo>
                    <a:pt x="486636" y="91197"/>
                  </a:lnTo>
                  <a:lnTo>
                    <a:pt x="327779"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13" name="Google Shape;1413;p199"/>
            <p:cNvSpPr/>
            <p:nvPr/>
          </p:nvSpPr>
          <p:spPr>
            <a:xfrm>
              <a:off x="1810948" y="4029265"/>
              <a:ext cx="422921" cy="916409"/>
            </a:xfrm>
            <a:custGeom>
              <a:avLst/>
              <a:gdLst/>
              <a:ahLst/>
              <a:cxnLst/>
              <a:rect l="l" t="t" r="r" b="b"/>
              <a:pathLst>
                <a:path w="422921" h="916409" extrusionOk="0">
                  <a:moveTo>
                    <a:pt x="0" y="916410"/>
                  </a:moveTo>
                  <a:lnTo>
                    <a:pt x="422922" y="673878"/>
                  </a:lnTo>
                  <a:lnTo>
                    <a:pt x="422922" y="673689"/>
                  </a:lnTo>
                  <a:lnTo>
                    <a:pt x="422922" y="91197"/>
                  </a:lnTo>
                  <a:lnTo>
                    <a:pt x="263970" y="0"/>
                  </a:lnTo>
                  <a:lnTo>
                    <a:pt x="263970" y="582681"/>
                  </a:lnTo>
                  <a:lnTo>
                    <a:pt x="0" y="734204"/>
                  </a:lnTo>
                  <a:lnTo>
                    <a:pt x="0" y="91641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pic>
        <p:nvPicPr>
          <p:cNvPr id="1414" name="Google Shape;1414;p199"/>
          <p:cNvPicPr preferRelativeResize="0"/>
          <p:nvPr/>
        </p:nvPicPr>
        <p:blipFill>
          <a:blip r:embed="rId4">
            <a:alphaModFix/>
          </a:blip>
          <a:stretch>
            <a:fillRect/>
          </a:stretch>
        </p:blipFill>
        <p:spPr>
          <a:xfrm>
            <a:off x="2351775" y="2140063"/>
            <a:ext cx="4440202" cy="804350"/>
          </a:xfrm>
          <a:prstGeom prst="rect">
            <a:avLst/>
          </a:prstGeom>
          <a:noFill/>
          <a:ln>
            <a:noFill/>
          </a:ln>
        </p:spPr>
      </p:pic>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c</a:t>
            </a:r>
            <a:r>
              <a:rPr lang="en-US" sz="2800" b="1" dirty="0">
                <a:solidFill>
                  <a:schemeClr val="tx1"/>
                </a:solidFill>
                <a:latin typeface="Helvetica" pitchFamily="2" charset="0"/>
                <a:sym typeface="Helvetica Neue"/>
              </a:rPr>
              <a:t>ode reuse – git submodule commands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1695" name="Google Shape;1695;p241"/>
          <p:cNvSpPr txBox="1">
            <a:spLocks noGrp="1"/>
          </p:cNvSpPr>
          <p:nvPr>
            <p:ph type="body" idx="4294967295"/>
          </p:nvPr>
        </p:nvSpPr>
        <p:spPr>
          <a:xfrm>
            <a:off x="122313" y="741100"/>
            <a:ext cx="8915551" cy="3975876"/>
          </a:xfrm>
          <a:prstGeom prst="rect">
            <a:avLst/>
          </a:prstGeom>
          <a:noFill/>
          <a:ln>
            <a:noFill/>
          </a:ln>
        </p:spPr>
        <p:txBody>
          <a:bodyPr spcFirstLastPara="1" wrap="square" lIns="0" tIns="0" rIns="0" bIns="0" anchor="t" anchorCtr="0">
            <a:noAutofit/>
          </a:bodyPr>
          <a:lstStyle/>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 git submodule add &lt;</a:t>
            </a:r>
            <a:r>
              <a:rPr lang="en-US" sz="2400" dirty="0" err="1">
                <a:solidFill>
                  <a:schemeClr val="tx1"/>
                </a:solidFill>
                <a:latin typeface="Helvetica" pitchFamily="2" charset="0"/>
              </a:rPr>
              <a:t>remote_url</a:t>
            </a:r>
            <a:r>
              <a:rPr lang="en-US" sz="2400" dirty="0">
                <a:solidFill>
                  <a:schemeClr val="tx1"/>
                </a:solidFill>
                <a:latin typeface="Helvetica" pitchFamily="2" charset="0"/>
              </a:rPr>
              <a:t>&gt;  [ &lt;</a:t>
            </a:r>
            <a:r>
              <a:rPr lang="en-US" sz="2400" dirty="0" err="1">
                <a:solidFill>
                  <a:schemeClr val="tx1"/>
                </a:solidFill>
                <a:latin typeface="Helvetica" pitchFamily="2" charset="0"/>
              </a:rPr>
              <a:t>destination_folder</a:t>
            </a:r>
            <a:r>
              <a:rPr lang="en-US" sz="2400" dirty="0">
                <a:solidFill>
                  <a:schemeClr val="tx1"/>
                </a:solidFill>
                <a:latin typeface="Helvetica" pitchFamily="2" charset="0"/>
              </a:rPr>
              <a:t>&gt; ]</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 git commit -m "added submodule"</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 git push</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when submodule is updated</a:t>
            </a:r>
          </a:p>
          <a:p>
            <a:pPr marL="742950" lvl="1"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pull / commit / push - sub</a:t>
            </a:r>
          </a:p>
          <a:p>
            <a:pPr marL="742950" lvl="1"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commit / push - main</a:t>
            </a: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latin typeface="Helvetica" pitchFamily="2" charset="0"/>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sz="2400"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2" name="Picture 1">
            <a:extLst>
              <a:ext uri="{FF2B5EF4-FFF2-40B4-BE49-F238E27FC236}">
                <a16:creationId xmlns:a16="http://schemas.microsoft.com/office/drawing/2014/main" id="{F3FC46AE-B03E-F781-68BE-64FE7D4927E1}"/>
              </a:ext>
            </a:extLst>
          </p:cNvPr>
          <p:cNvPicPr>
            <a:picLocks noChangeAspect="1"/>
          </p:cNvPicPr>
          <p:nvPr/>
        </p:nvPicPr>
        <p:blipFill>
          <a:blip r:embed="rId4"/>
          <a:stretch>
            <a:fillRect/>
          </a:stretch>
        </p:blipFill>
        <p:spPr>
          <a:xfrm>
            <a:off x="4747571" y="2145394"/>
            <a:ext cx="4090226" cy="2451100"/>
          </a:xfrm>
          <a:prstGeom prst="rect">
            <a:avLst/>
          </a:prstGeom>
          <a:ln>
            <a:solidFill>
              <a:schemeClr val="accent1"/>
            </a:solidFill>
          </a:ln>
        </p:spPr>
      </p:pic>
    </p:spTree>
    <p:extLst>
      <p:ext uri="{BB962C8B-B14F-4D97-AF65-F5344CB8AC3E}">
        <p14:creationId xmlns:p14="http://schemas.microsoft.com/office/powerpoint/2010/main" val="2209834729"/>
      </p:ext>
    </p:extLst>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c</a:t>
            </a:r>
            <a:r>
              <a:rPr lang="en-US" sz="2800" b="1" dirty="0">
                <a:solidFill>
                  <a:schemeClr val="tx1"/>
                </a:solidFill>
                <a:latin typeface="Helvetica" pitchFamily="2" charset="0"/>
                <a:sym typeface="Helvetica Neue"/>
              </a:rPr>
              <a:t>ode reuse – generic modules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1695" name="Google Shape;1695;p241"/>
          <p:cNvSpPr txBox="1">
            <a:spLocks noGrp="1"/>
          </p:cNvSpPr>
          <p:nvPr>
            <p:ph type="body" idx="4294967295"/>
          </p:nvPr>
        </p:nvSpPr>
        <p:spPr>
          <a:xfrm>
            <a:off x="122313" y="741100"/>
            <a:ext cx="8915551" cy="3975876"/>
          </a:xfrm>
          <a:prstGeom prst="rect">
            <a:avLst/>
          </a:prstGeom>
          <a:noFill/>
          <a:ln>
            <a:noFill/>
          </a:ln>
        </p:spPr>
        <p:txBody>
          <a:bodyPr spcFirstLastPara="1" wrap="square" lIns="0" tIns="0" rIns="0" bIns="0" anchor="t" anchorCtr="0">
            <a:noAutofit/>
          </a:bodyPr>
          <a:lstStyle/>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latin typeface="Helvetica" pitchFamily="2" charset="0"/>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sz="2400"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3" name="Picture 2">
            <a:extLst>
              <a:ext uri="{FF2B5EF4-FFF2-40B4-BE49-F238E27FC236}">
                <a16:creationId xmlns:a16="http://schemas.microsoft.com/office/drawing/2014/main" id="{75A095FC-7BF3-2D0B-89E2-8105BF825F35}"/>
              </a:ext>
            </a:extLst>
          </p:cNvPr>
          <p:cNvPicPr>
            <a:picLocks noChangeAspect="1"/>
          </p:cNvPicPr>
          <p:nvPr/>
        </p:nvPicPr>
        <p:blipFill rotWithShape="1">
          <a:blip r:embed="rId4"/>
          <a:srcRect t="11472"/>
          <a:stretch/>
        </p:blipFill>
        <p:spPr>
          <a:xfrm>
            <a:off x="217614" y="674521"/>
            <a:ext cx="4354386" cy="2863785"/>
          </a:xfrm>
          <a:prstGeom prst="rect">
            <a:avLst/>
          </a:prstGeom>
          <a:ln>
            <a:solidFill>
              <a:schemeClr val="accent1"/>
            </a:solidFill>
          </a:ln>
        </p:spPr>
      </p:pic>
      <p:pic>
        <p:nvPicPr>
          <p:cNvPr id="5" name="Picture 4">
            <a:extLst>
              <a:ext uri="{FF2B5EF4-FFF2-40B4-BE49-F238E27FC236}">
                <a16:creationId xmlns:a16="http://schemas.microsoft.com/office/drawing/2014/main" id="{FE6DA8B2-6343-25B0-E8DF-4F357E0A1135}"/>
              </a:ext>
            </a:extLst>
          </p:cNvPr>
          <p:cNvPicPr>
            <a:picLocks noChangeAspect="1"/>
          </p:cNvPicPr>
          <p:nvPr/>
        </p:nvPicPr>
        <p:blipFill rotWithShape="1">
          <a:blip r:embed="rId5"/>
          <a:srcRect r="8940"/>
          <a:stretch/>
        </p:blipFill>
        <p:spPr>
          <a:xfrm>
            <a:off x="4667300" y="671349"/>
            <a:ext cx="3550659" cy="3975876"/>
          </a:xfrm>
          <a:prstGeom prst="rect">
            <a:avLst/>
          </a:prstGeom>
          <a:ln>
            <a:solidFill>
              <a:schemeClr val="accent1"/>
            </a:solidFill>
          </a:ln>
        </p:spPr>
      </p:pic>
    </p:spTree>
    <p:extLst>
      <p:ext uri="{BB962C8B-B14F-4D97-AF65-F5344CB8AC3E}">
        <p14:creationId xmlns:p14="http://schemas.microsoft.com/office/powerpoint/2010/main" val="3800160260"/>
      </p:ext>
    </p:extLst>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c</a:t>
            </a:r>
            <a:r>
              <a:rPr lang="en-US" sz="2800" b="1" dirty="0">
                <a:solidFill>
                  <a:schemeClr val="tx1"/>
                </a:solidFill>
                <a:latin typeface="Helvetica" pitchFamily="2" charset="0"/>
                <a:sym typeface="Helvetica Neue"/>
              </a:rPr>
              <a:t>ode reuse – modules &amp; locals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1695" name="Google Shape;1695;p241"/>
          <p:cNvSpPr txBox="1">
            <a:spLocks noGrp="1"/>
          </p:cNvSpPr>
          <p:nvPr>
            <p:ph type="body" idx="4294967295"/>
          </p:nvPr>
        </p:nvSpPr>
        <p:spPr>
          <a:xfrm>
            <a:off x="122313" y="741100"/>
            <a:ext cx="8915551" cy="3975876"/>
          </a:xfrm>
          <a:prstGeom prst="rect">
            <a:avLst/>
          </a:prstGeom>
          <a:noFill/>
          <a:ln>
            <a:noFill/>
          </a:ln>
        </p:spPr>
        <p:txBody>
          <a:bodyPr spcFirstLastPara="1" wrap="square" lIns="0" tIns="0" rIns="0" bIns="0" anchor="t" anchorCtr="0">
            <a:noAutofit/>
          </a:bodyPr>
          <a:lstStyle/>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latin typeface="Helvetica" pitchFamily="2" charset="0"/>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sz="2400"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4" name="Picture 3">
            <a:extLst>
              <a:ext uri="{FF2B5EF4-FFF2-40B4-BE49-F238E27FC236}">
                <a16:creationId xmlns:a16="http://schemas.microsoft.com/office/drawing/2014/main" id="{456B42B2-323A-2F41-AEBB-77C0AA5B7BED}"/>
              </a:ext>
            </a:extLst>
          </p:cNvPr>
          <p:cNvPicPr>
            <a:picLocks noChangeAspect="1"/>
          </p:cNvPicPr>
          <p:nvPr/>
        </p:nvPicPr>
        <p:blipFill rotWithShape="1">
          <a:blip r:embed="rId4"/>
          <a:srcRect r="19150" b="22500"/>
          <a:stretch/>
        </p:blipFill>
        <p:spPr>
          <a:xfrm>
            <a:off x="308674" y="671350"/>
            <a:ext cx="4354386" cy="2042916"/>
          </a:xfrm>
          <a:prstGeom prst="rect">
            <a:avLst/>
          </a:prstGeom>
          <a:ln>
            <a:solidFill>
              <a:schemeClr val="accent1"/>
            </a:solidFill>
          </a:ln>
        </p:spPr>
      </p:pic>
      <p:pic>
        <p:nvPicPr>
          <p:cNvPr id="3" name="Picture 2">
            <a:extLst>
              <a:ext uri="{FF2B5EF4-FFF2-40B4-BE49-F238E27FC236}">
                <a16:creationId xmlns:a16="http://schemas.microsoft.com/office/drawing/2014/main" id="{85E75C1E-FAE0-157A-2B59-991304AE92C4}"/>
              </a:ext>
            </a:extLst>
          </p:cNvPr>
          <p:cNvPicPr>
            <a:picLocks noChangeAspect="1"/>
          </p:cNvPicPr>
          <p:nvPr/>
        </p:nvPicPr>
        <p:blipFill>
          <a:blip r:embed="rId5"/>
          <a:stretch>
            <a:fillRect/>
          </a:stretch>
        </p:blipFill>
        <p:spPr>
          <a:xfrm>
            <a:off x="308674" y="2832726"/>
            <a:ext cx="7856216" cy="2002710"/>
          </a:xfrm>
          <a:prstGeom prst="rect">
            <a:avLst/>
          </a:prstGeom>
          <a:ln>
            <a:solidFill>
              <a:schemeClr val="accent1"/>
            </a:solidFill>
          </a:ln>
        </p:spPr>
      </p:pic>
      <p:pic>
        <p:nvPicPr>
          <p:cNvPr id="5" name="Picture 4">
            <a:extLst>
              <a:ext uri="{FF2B5EF4-FFF2-40B4-BE49-F238E27FC236}">
                <a16:creationId xmlns:a16="http://schemas.microsoft.com/office/drawing/2014/main" id="{BEE8E81C-B85C-6AD2-F0E1-419C00BA57A6}"/>
              </a:ext>
            </a:extLst>
          </p:cNvPr>
          <p:cNvPicPr>
            <a:picLocks noChangeAspect="1"/>
          </p:cNvPicPr>
          <p:nvPr/>
        </p:nvPicPr>
        <p:blipFill rotWithShape="1">
          <a:blip r:embed="rId6"/>
          <a:srcRect t="11472" b="5143"/>
          <a:stretch/>
        </p:blipFill>
        <p:spPr>
          <a:xfrm>
            <a:off x="4871772" y="671349"/>
            <a:ext cx="3963554" cy="2455309"/>
          </a:xfrm>
          <a:prstGeom prst="rect">
            <a:avLst/>
          </a:prstGeom>
          <a:ln>
            <a:solidFill>
              <a:schemeClr val="accent1"/>
            </a:solidFill>
          </a:ln>
        </p:spPr>
      </p:pic>
      <p:sp>
        <p:nvSpPr>
          <p:cNvPr id="9" name="TextBox 8">
            <a:extLst>
              <a:ext uri="{FF2B5EF4-FFF2-40B4-BE49-F238E27FC236}">
                <a16:creationId xmlns:a16="http://schemas.microsoft.com/office/drawing/2014/main" id="{3DBDA1F9-0CB4-23B3-EE56-515048158DE1}"/>
              </a:ext>
            </a:extLst>
          </p:cNvPr>
          <p:cNvSpPr txBox="1"/>
          <p:nvPr/>
        </p:nvSpPr>
        <p:spPr>
          <a:xfrm>
            <a:off x="3362632" y="892277"/>
            <a:ext cx="966020" cy="307777"/>
          </a:xfrm>
          <a:prstGeom prst="rect">
            <a:avLst/>
          </a:prstGeom>
          <a:noFill/>
        </p:spPr>
        <p:txBody>
          <a:bodyPr wrap="square" rtlCol="0">
            <a:spAutoFit/>
          </a:bodyPr>
          <a:lstStyle/>
          <a:p>
            <a:r>
              <a:rPr lang="en-US" dirty="0">
                <a:solidFill>
                  <a:schemeClr val="tx2"/>
                </a:solidFill>
              </a:rPr>
              <a:t>Module</a:t>
            </a:r>
          </a:p>
        </p:txBody>
      </p:sp>
      <p:sp>
        <p:nvSpPr>
          <p:cNvPr id="11" name="TextBox 10">
            <a:extLst>
              <a:ext uri="{FF2B5EF4-FFF2-40B4-BE49-F238E27FC236}">
                <a16:creationId xmlns:a16="http://schemas.microsoft.com/office/drawing/2014/main" id="{FE3D8A99-CFE3-33E0-C98F-945B71F84D6F}"/>
              </a:ext>
            </a:extLst>
          </p:cNvPr>
          <p:cNvSpPr txBox="1"/>
          <p:nvPr/>
        </p:nvSpPr>
        <p:spPr>
          <a:xfrm>
            <a:off x="3362632" y="4377052"/>
            <a:ext cx="966020" cy="307777"/>
          </a:xfrm>
          <a:prstGeom prst="rect">
            <a:avLst/>
          </a:prstGeom>
          <a:noFill/>
        </p:spPr>
        <p:txBody>
          <a:bodyPr wrap="square" rtlCol="0">
            <a:spAutoFit/>
          </a:bodyPr>
          <a:lstStyle/>
          <a:p>
            <a:r>
              <a:rPr lang="en-US" dirty="0">
                <a:solidFill>
                  <a:schemeClr val="tx2"/>
                </a:solidFill>
              </a:rPr>
              <a:t>Locals</a:t>
            </a:r>
          </a:p>
        </p:txBody>
      </p:sp>
      <p:sp>
        <p:nvSpPr>
          <p:cNvPr id="12" name="TextBox 11">
            <a:extLst>
              <a:ext uri="{FF2B5EF4-FFF2-40B4-BE49-F238E27FC236}">
                <a16:creationId xmlns:a16="http://schemas.microsoft.com/office/drawing/2014/main" id="{F4022CE6-0142-852E-206D-36CB8638ECD2}"/>
              </a:ext>
            </a:extLst>
          </p:cNvPr>
          <p:cNvSpPr txBox="1"/>
          <p:nvPr/>
        </p:nvSpPr>
        <p:spPr>
          <a:xfrm>
            <a:off x="7005484" y="2202418"/>
            <a:ext cx="1762432" cy="307777"/>
          </a:xfrm>
          <a:prstGeom prst="rect">
            <a:avLst/>
          </a:prstGeom>
          <a:noFill/>
        </p:spPr>
        <p:txBody>
          <a:bodyPr wrap="square" rtlCol="0">
            <a:spAutoFit/>
          </a:bodyPr>
          <a:lstStyle/>
          <a:p>
            <a:r>
              <a:rPr lang="en-US" dirty="0">
                <a:solidFill>
                  <a:schemeClr val="tx2"/>
                </a:solidFill>
              </a:rPr>
              <a:t>Generic Resource</a:t>
            </a:r>
          </a:p>
        </p:txBody>
      </p:sp>
    </p:spTree>
    <p:extLst>
      <p:ext uri="{BB962C8B-B14F-4D97-AF65-F5344CB8AC3E}">
        <p14:creationId xmlns:p14="http://schemas.microsoft.com/office/powerpoint/2010/main" val="2157766674"/>
      </p:ext>
    </p:extLst>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8A3247-B2AF-AC77-0316-40A869D7CA8F}"/>
              </a:ext>
            </a:extLst>
          </p:cNvPr>
          <p:cNvSpPr txBox="1"/>
          <p:nvPr/>
        </p:nvSpPr>
        <p:spPr>
          <a:xfrm>
            <a:off x="1917076" y="2110085"/>
            <a:ext cx="5309848" cy="923330"/>
          </a:xfrm>
          <a:prstGeom prst="rect">
            <a:avLst/>
          </a:prstGeom>
          <a:noFill/>
        </p:spPr>
        <p:txBody>
          <a:bodyPr wrap="square" rtlCol="0">
            <a:spAutoFit/>
          </a:bodyPr>
          <a:lstStyle/>
          <a:p>
            <a:pPr algn="ctr"/>
            <a:r>
              <a:rPr lang="en-US" sz="5400" dirty="0">
                <a:solidFill>
                  <a:schemeClr val="tx1"/>
                </a:solidFill>
              </a:rPr>
              <a:t>data-driven code</a:t>
            </a:r>
          </a:p>
        </p:txBody>
      </p:sp>
    </p:spTree>
    <p:extLst>
      <p:ext uri="{BB962C8B-B14F-4D97-AF65-F5344CB8AC3E}">
        <p14:creationId xmlns:p14="http://schemas.microsoft.com/office/powerpoint/2010/main" val="669021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data-driven code</a:t>
            </a:r>
            <a:r>
              <a:rPr lang="en-US" sz="2800" b="1" dirty="0">
                <a:solidFill>
                  <a:schemeClr val="tx1"/>
                </a:solidFill>
                <a:latin typeface="Helvetica" pitchFamily="2" charset="0"/>
                <a:sym typeface="Helvetica Neue"/>
              </a:rPr>
              <a:t> – modules &amp; locals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1695" name="Google Shape;1695;p241"/>
          <p:cNvSpPr txBox="1">
            <a:spLocks noGrp="1"/>
          </p:cNvSpPr>
          <p:nvPr>
            <p:ph type="body" idx="4294967295"/>
          </p:nvPr>
        </p:nvSpPr>
        <p:spPr>
          <a:xfrm>
            <a:off x="122313" y="741100"/>
            <a:ext cx="8915551" cy="3975876"/>
          </a:xfrm>
          <a:prstGeom prst="rect">
            <a:avLst/>
          </a:prstGeom>
          <a:noFill/>
          <a:ln>
            <a:noFill/>
          </a:ln>
        </p:spPr>
        <p:txBody>
          <a:bodyPr spcFirstLastPara="1" wrap="square" lIns="0" tIns="0" rIns="0" bIns="0" anchor="t" anchorCtr="0">
            <a:noAutofit/>
          </a:bodyPr>
          <a:lstStyle/>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latin typeface="Helvetica" pitchFamily="2" charset="0"/>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sz="2400"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4" name="Picture 3">
            <a:extLst>
              <a:ext uri="{FF2B5EF4-FFF2-40B4-BE49-F238E27FC236}">
                <a16:creationId xmlns:a16="http://schemas.microsoft.com/office/drawing/2014/main" id="{456B42B2-323A-2F41-AEBB-77C0AA5B7BED}"/>
              </a:ext>
            </a:extLst>
          </p:cNvPr>
          <p:cNvPicPr>
            <a:picLocks noChangeAspect="1"/>
          </p:cNvPicPr>
          <p:nvPr/>
        </p:nvPicPr>
        <p:blipFill rotWithShape="1">
          <a:blip r:embed="rId4"/>
          <a:srcRect b="22500"/>
          <a:stretch/>
        </p:blipFill>
        <p:spPr>
          <a:xfrm>
            <a:off x="308673" y="671350"/>
            <a:ext cx="5385729" cy="2042916"/>
          </a:xfrm>
          <a:prstGeom prst="rect">
            <a:avLst/>
          </a:prstGeom>
          <a:ln>
            <a:solidFill>
              <a:schemeClr val="accent1"/>
            </a:solidFill>
          </a:ln>
        </p:spPr>
      </p:pic>
      <p:pic>
        <p:nvPicPr>
          <p:cNvPr id="3" name="Picture 2">
            <a:extLst>
              <a:ext uri="{FF2B5EF4-FFF2-40B4-BE49-F238E27FC236}">
                <a16:creationId xmlns:a16="http://schemas.microsoft.com/office/drawing/2014/main" id="{85E75C1E-FAE0-157A-2B59-991304AE92C4}"/>
              </a:ext>
            </a:extLst>
          </p:cNvPr>
          <p:cNvPicPr>
            <a:picLocks noChangeAspect="1"/>
          </p:cNvPicPr>
          <p:nvPr/>
        </p:nvPicPr>
        <p:blipFill>
          <a:blip r:embed="rId5"/>
          <a:stretch>
            <a:fillRect/>
          </a:stretch>
        </p:blipFill>
        <p:spPr>
          <a:xfrm>
            <a:off x="308673" y="2769537"/>
            <a:ext cx="7856216" cy="2002710"/>
          </a:xfrm>
          <a:prstGeom prst="rect">
            <a:avLst/>
          </a:prstGeom>
          <a:ln>
            <a:solidFill>
              <a:schemeClr val="accent1"/>
            </a:solidFill>
          </a:ln>
        </p:spPr>
      </p:pic>
    </p:spTree>
    <p:extLst>
      <p:ext uri="{BB962C8B-B14F-4D97-AF65-F5344CB8AC3E}">
        <p14:creationId xmlns:p14="http://schemas.microsoft.com/office/powerpoint/2010/main" val="1986353973"/>
      </p:ext>
    </p:extLst>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data-driven code</a:t>
            </a:r>
            <a:r>
              <a:rPr lang="en-US" sz="2800" b="1" dirty="0">
                <a:solidFill>
                  <a:schemeClr val="tx1"/>
                </a:solidFill>
                <a:latin typeface="Helvetica" pitchFamily="2" charset="0"/>
                <a:sym typeface="Helvetica Neue"/>
              </a:rPr>
              <a:t> – maps &amp; lists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5" name="Picture 4">
            <a:extLst>
              <a:ext uri="{FF2B5EF4-FFF2-40B4-BE49-F238E27FC236}">
                <a16:creationId xmlns:a16="http://schemas.microsoft.com/office/drawing/2014/main" id="{B41155E9-A6F3-4C12-A0DD-E340961313FE}"/>
              </a:ext>
            </a:extLst>
          </p:cNvPr>
          <p:cNvPicPr>
            <a:picLocks noChangeAspect="1"/>
          </p:cNvPicPr>
          <p:nvPr/>
        </p:nvPicPr>
        <p:blipFill rotWithShape="1">
          <a:blip r:embed="rId4"/>
          <a:srcRect l="22465" t="24341" r="7463"/>
          <a:stretch/>
        </p:blipFill>
        <p:spPr>
          <a:xfrm>
            <a:off x="6300265" y="741100"/>
            <a:ext cx="2613512" cy="1004401"/>
          </a:xfrm>
          <a:prstGeom prst="rect">
            <a:avLst/>
          </a:prstGeom>
          <a:ln>
            <a:solidFill>
              <a:schemeClr val="accent1"/>
            </a:solidFill>
          </a:ln>
        </p:spPr>
      </p:pic>
      <p:pic>
        <p:nvPicPr>
          <p:cNvPr id="9" name="Picture 8">
            <a:extLst>
              <a:ext uri="{FF2B5EF4-FFF2-40B4-BE49-F238E27FC236}">
                <a16:creationId xmlns:a16="http://schemas.microsoft.com/office/drawing/2014/main" id="{ECA90467-F012-A6B4-C2DC-6BAC20B42FE4}"/>
              </a:ext>
            </a:extLst>
          </p:cNvPr>
          <p:cNvPicPr>
            <a:picLocks noChangeAspect="1"/>
          </p:cNvPicPr>
          <p:nvPr/>
        </p:nvPicPr>
        <p:blipFill rotWithShape="1">
          <a:blip r:embed="rId5"/>
          <a:srcRect l="20590" t="7375" r="9339"/>
          <a:stretch/>
        </p:blipFill>
        <p:spPr>
          <a:xfrm>
            <a:off x="6296575" y="1814278"/>
            <a:ext cx="2613512" cy="2889191"/>
          </a:xfrm>
          <a:prstGeom prst="rect">
            <a:avLst/>
          </a:prstGeom>
          <a:ln>
            <a:solidFill>
              <a:schemeClr val="accent1"/>
            </a:solidFill>
          </a:ln>
        </p:spPr>
      </p:pic>
      <p:pic>
        <p:nvPicPr>
          <p:cNvPr id="3" name="Picture 2">
            <a:extLst>
              <a:ext uri="{FF2B5EF4-FFF2-40B4-BE49-F238E27FC236}">
                <a16:creationId xmlns:a16="http://schemas.microsoft.com/office/drawing/2014/main" id="{9201EBAA-4BEC-839B-E845-8473E6B70E30}"/>
              </a:ext>
            </a:extLst>
          </p:cNvPr>
          <p:cNvPicPr>
            <a:picLocks noChangeAspect="1"/>
          </p:cNvPicPr>
          <p:nvPr/>
        </p:nvPicPr>
        <p:blipFill rotWithShape="1">
          <a:blip r:embed="rId6"/>
          <a:srcRect l="8566" r="3523" b="5885"/>
          <a:stretch/>
        </p:blipFill>
        <p:spPr>
          <a:xfrm>
            <a:off x="176981" y="726621"/>
            <a:ext cx="6032894" cy="2532773"/>
          </a:xfrm>
          <a:prstGeom prst="rect">
            <a:avLst/>
          </a:prstGeom>
          <a:ln>
            <a:solidFill>
              <a:schemeClr val="accent1"/>
            </a:solidFill>
          </a:ln>
        </p:spPr>
      </p:pic>
    </p:spTree>
    <p:extLst>
      <p:ext uri="{BB962C8B-B14F-4D97-AF65-F5344CB8AC3E}">
        <p14:creationId xmlns:p14="http://schemas.microsoft.com/office/powerpoint/2010/main" val="2229906356"/>
      </p:ext>
    </p:extLst>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data-driven code</a:t>
            </a:r>
            <a:r>
              <a:rPr lang="en-US" sz="2800" b="1" dirty="0">
                <a:solidFill>
                  <a:schemeClr val="tx1"/>
                </a:solidFill>
                <a:latin typeface="Helvetica" pitchFamily="2" charset="0"/>
                <a:sym typeface="Helvetica Neue"/>
              </a:rPr>
              <a:t> – maps &amp; lists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3" name="Picture 2">
            <a:extLst>
              <a:ext uri="{FF2B5EF4-FFF2-40B4-BE49-F238E27FC236}">
                <a16:creationId xmlns:a16="http://schemas.microsoft.com/office/drawing/2014/main" id="{9201EBAA-4BEC-839B-E845-8473E6B70E30}"/>
              </a:ext>
            </a:extLst>
          </p:cNvPr>
          <p:cNvPicPr>
            <a:picLocks noChangeAspect="1"/>
          </p:cNvPicPr>
          <p:nvPr/>
        </p:nvPicPr>
        <p:blipFill rotWithShape="1">
          <a:blip r:embed="rId4"/>
          <a:srcRect l="8965" r="3523" b="5885"/>
          <a:stretch/>
        </p:blipFill>
        <p:spPr>
          <a:xfrm>
            <a:off x="122314" y="614300"/>
            <a:ext cx="6394239" cy="2696713"/>
          </a:xfrm>
          <a:prstGeom prst="rect">
            <a:avLst/>
          </a:prstGeom>
          <a:ln>
            <a:solidFill>
              <a:schemeClr val="accent1"/>
            </a:solidFill>
          </a:ln>
        </p:spPr>
      </p:pic>
      <p:pic>
        <p:nvPicPr>
          <p:cNvPr id="2" name="Picture 1">
            <a:extLst>
              <a:ext uri="{FF2B5EF4-FFF2-40B4-BE49-F238E27FC236}">
                <a16:creationId xmlns:a16="http://schemas.microsoft.com/office/drawing/2014/main" id="{C41CA8FE-1C67-3CFA-9CEC-B8D2D1F69619}"/>
              </a:ext>
            </a:extLst>
          </p:cNvPr>
          <p:cNvPicPr>
            <a:picLocks noChangeAspect="1"/>
          </p:cNvPicPr>
          <p:nvPr/>
        </p:nvPicPr>
        <p:blipFill rotWithShape="1">
          <a:blip r:embed="rId5"/>
          <a:srcRect b="10573"/>
          <a:stretch/>
        </p:blipFill>
        <p:spPr>
          <a:xfrm>
            <a:off x="6608329" y="614300"/>
            <a:ext cx="2071852" cy="4173615"/>
          </a:xfrm>
          <a:prstGeom prst="rect">
            <a:avLst/>
          </a:prstGeom>
          <a:ln>
            <a:solidFill>
              <a:schemeClr val="accent1"/>
            </a:solidFill>
          </a:ln>
        </p:spPr>
      </p:pic>
    </p:spTree>
    <p:extLst>
      <p:ext uri="{BB962C8B-B14F-4D97-AF65-F5344CB8AC3E}">
        <p14:creationId xmlns:p14="http://schemas.microsoft.com/office/powerpoint/2010/main" val="1534445607"/>
      </p:ext>
    </p:extLst>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data-driven code</a:t>
            </a:r>
            <a:r>
              <a:rPr lang="en-US" sz="2800" b="1" dirty="0">
                <a:solidFill>
                  <a:schemeClr val="tx1"/>
                </a:solidFill>
                <a:latin typeface="Helvetica" pitchFamily="2" charset="0"/>
                <a:sym typeface="Helvetica Neue"/>
              </a:rPr>
              <a:t> – maps &amp; lists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3" name="Picture 2">
            <a:extLst>
              <a:ext uri="{FF2B5EF4-FFF2-40B4-BE49-F238E27FC236}">
                <a16:creationId xmlns:a16="http://schemas.microsoft.com/office/drawing/2014/main" id="{9201EBAA-4BEC-839B-E845-8473E6B70E30}"/>
              </a:ext>
            </a:extLst>
          </p:cNvPr>
          <p:cNvPicPr>
            <a:picLocks noChangeAspect="1"/>
          </p:cNvPicPr>
          <p:nvPr/>
        </p:nvPicPr>
        <p:blipFill rotWithShape="1">
          <a:blip r:embed="rId4"/>
          <a:srcRect l="8965" r="3523" b="5885"/>
          <a:stretch/>
        </p:blipFill>
        <p:spPr>
          <a:xfrm>
            <a:off x="122315" y="614301"/>
            <a:ext cx="6114478" cy="2578726"/>
          </a:xfrm>
          <a:prstGeom prst="rect">
            <a:avLst/>
          </a:prstGeom>
          <a:ln>
            <a:solidFill>
              <a:schemeClr val="accent1"/>
            </a:solidFill>
          </a:ln>
        </p:spPr>
      </p:pic>
      <p:pic>
        <p:nvPicPr>
          <p:cNvPr id="4" name="Picture 3">
            <a:extLst>
              <a:ext uri="{FF2B5EF4-FFF2-40B4-BE49-F238E27FC236}">
                <a16:creationId xmlns:a16="http://schemas.microsoft.com/office/drawing/2014/main" id="{3A3BE757-FFDB-DD23-AA7C-62A4CBBA50D2}"/>
              </a:ext>
            </a:extLst>
          </p:cNvPr>
          <p:cNvPicPr>
            <a:picLocks noChangeAspect="1"/>
          </p:cNvPicPr>
          <p:nvPr/>
        </p:nvPicPr>
        <p:blipFill>
          <a:blip r:embed="rId5"/>
          <a:stretch>
            <a:fillRect/>
          </a:stretch>
        </p:blipFill>
        <p:spPr>
          <a:xfrm>
            <a:off x="6341703" y="614300"/>
            <a:ext cx="2692305" cy="3789888"/>
          </a:xfrm>
          <a:prstGeom prst="rect">
            <a:avLst/>
          </a:prstGeom>
          <a:ln>
            <a:solidFill>
              <a:schemeClr val="accent5"/>
            </a:solidFill>
          </a:ln>
        </p:spPr>
      </p:pic>
    </p:spTree>
    <p:extLst>
      <p:ext uri="{BB962C8B-B14F-4D97-AF65-F5344CB8AC3E}">
        <p14:creationId xmlns:p14="http://schemas.microsoft.com/office/powerpoint/2010/main" val="3492846122"/>
      </p:ext>
    </p:extLst>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8A3247-B2AF-AC77-0316-40A869D7CA8F}"/>
              </a:ext>
            </a:extLst>
          </p:cNvPr>
          <p:cNvSpPr txBox="1"/>
          <p:nvPr/>
        </p:nvSpPr>
        <p:spPr>
          <a:xfrm>
            <a:off x="1917076" y="2110085"/>
            <a:ext cx="5309848" cy="923330"/>
          </a:xfrm>
          <a:prstGeom prst="rect">
            <a:avLst/>
          </a:prstGeom>
          <a:noFill/>
        </p:spPr>
        <p:txBody>
          <a:bodyPr wrap="square" rtlCol="0">
            <a:spAutoFit/>
          </a:bodyPr>
          <a:lstStyle/>
          <a:p>
            <a:pPr algn="ctr"/>
            <a:r>
              <a:rPr lang="en-US" sz="5400" dirty="0" err="1">
                <a:solidFill>
                  <a:schemeClr val="tx1"/>
                </a:solidFill>
              </a:rPr>
              <a:t>for_each</a:t>
            </a:r>
            <a:r>
              <a:rPr lang="en-US" sz="5400" dirty="0">
                <a:solidFill>
                  <a:schemeClr val="tx1"/>
                </a:solidFill>
              </a:rPr>
              <a:t> &gt; count</a:t>
            </a:r>
          </a:p>
        </p:txBody>
      </p:sp>
    </p:spTree>
    <p:extLst>
      <p:ext uri="{BB962C8B-B14F-4D97-AF65-F5344CB8AC3E}">
        <p14:creationId xmlns:p14="http://schemas.microsoft.com/office/powerpoint/2010/main" val="26865822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err="1">
                <a:solidFill>
                  <a:schemeClr val="tx1"/>
                </a:solidFill>
                <a:latin typeface="Helvetica" pitchFamily="2" charset="0"/>
              </a:rPr>
              <a:t>for_each</a:t>
            </a:r>
            <a:r>
              <a:rPr lang="en-US" sz="2800" b="1" dirty="0">
                <a:solidFill>
                  <a:schemeClr val="tx1"/>
                </a:solidFill>
                <a:latin typeface="Helvetica" pitchFamily="2" charset="0"/>
              </a:rPr>
              <a:t> &gt; count</a:t>
            </a:r>
            <a:endParaRPr lang="en-US" sz="2800" b="1" dirty="0">
              <a:solidFill>
                <a:schemeClr val="tx1"/>
              </a:solidFill>
              <a:latin typeface="Helvetica" pitchFamily="2" charset="0"/>
              <a:sym typeface="Helvetica Neue"/>
            </a:endParaRP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sp>
        <p:nvSpPr>
          <p:cNvPr id="2" name="Google Shape;1695;p241">
            <a:extLst>
              <a:ext uri="{FF2B5EF4-FFF2-40B4-BE49-F238E27FC236}">
                <a16:creationId xmlns:a16="http://schemas.microsoft.com/office/drawing/2014/main" id="{67531ED8-CB50-F77D-8387-92F87F39607C}"/>
              </a:ext>
            </a:extLst>
          </p:cNvPr>
          <p:cNvSpPr txBox="1">
            <a:spLocks/>
          </p:cNvSpPr>
          <p:nvPr/>
        </p:nvSpPr>
        <p:spPr>
          <a:xfrm>
            <a:off x="122313" y="741100"/>
            <a:ext cx="8915551" cy="39758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1pPr>
            <a:lvl2pPr marL="914400" marR="0" lvl="1"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2pPr>
            <a:lvl3pPr marL="1371600" marR="0" lvl="2"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3pPr>
            <a:lvl4pPr marL="1828800" marR="0" lvl="3"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4pPr>
            <a:lvl5pPr marL="2286000" marR="0" lvl="4"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5pPr>
            <a:lvl6pPr marL="2743200" marR="0" lvl="5" indent="-228600" algn="l" rtl="0">
              <a:lnSpc>
                <a:spcPct val="110000"/>
              </a:lnSpc>
              <a:spcBef>
                <a:spcPts val="2000"/>
              </a:spcBef>
              <a:spcAft>
                <a:spcPts val="0"/>
              </a:spcAft>
              <a:buClr>
                <a:srgbClr val="484861"/>
              </a:buClr>
              <a:buSzPts val="1400"/>
              <a:buFont typeface="Helvetica Neue"/>
              <a:buNone/>
              <a:defRPr sz="1400" b="0" i="0" u="none" strike="noStrike" cap="none">
                <a:solidFill>
                  <a:srgbClr val="484861"/>
                </a:solidFill>
                <a:latin typeface="Helvetica Neue"/>
                <a:ea typeface="Helvetica Neue"/>
                <a:cs typeface="Helvetica Neue"/>
                <a:sym typeface="Helvetica Neue"/>
              </a:defRPr>
            </a:lvl6pPr>
            <a:lvl7pPr marL="3200400" marR="0" lvl="6"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7pPr>
            <a:lvl8pPr marL="3657600" marR="0" lvl="7"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8pPr>
            <a:lvl9pPr marL="4114800" marR="0" lvl="8"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9pPr>
          </a:lstStyle>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count = #</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count = </a:t>
            </a:r>
            <a:r>
              <a:rPr lang="en-US" sz="2400" dirty="0" err="1">
                <a:solidFill>
                  <a:schemeClr val="tx1"/>
                </a:solidFill>
                <a:latin typeface="Helvetica" pitchFamily="2" charset="0"/>
              </a:rPr>
              <a:t>var.deploy_bastion</a:t>
            </a:r>
            <a:r>
              <a:rPr lang="en-US" sz="2400" dirty="0">
                <a:solidFill>
                  <a:schemeClr val="tx1"/>
                </a:solidFill>
                <a:latin typeface="Helvetica" pitchFamily="2" charset="0"/>
              </a:rPr>
              <a:t> ? 1 : 0</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rPr>
              <a:t>count = length(</a:t>
            </a:r>
            <a:r>
              <a:rPr lang="en-US" sz="2400" dirty="0" err="1">
                <a:solidFill>
                  <a:schemeClr val="tx1"/>
                </a:solidFill>
              </a:rPr>
              <a:t>var.resource_groups</a:t>
            </a:r>
            <a:r>
              <a:rPr lang="en-US" sz="2400" dirty="0">
                <a:solidFill>
                  <a:schemeClr val="tx1"/>
                </a:solidFill>
              </a:rPr>
              <a:t>)</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rPr>
              <a:t>object are identified by their index</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rPr>
              <a:t>Terraform docs state that count is fine for similar items</a:t>
            </a: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p:txBody>
      </p:sp>
      <p:pic>
        <p:nvPicPr>
          <p:cNvPr id="11" name="Picture 2" descr="Trash bin sign Royalty Free Vector Image - VectorStock">
            <a:extLst>
              <a:ext uri="{FF2B5EF4-FFF2-40B4-BE49-F238E27FC236}">
                <a16:creationId xmlns:a16="http://schemas.microsoft.com/office/drawing/2014/main" id="{8CA37EE8-6848-0D5B-EEF0-662AAB1F22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149" t="12072" r="20951" b="18919"/>
          <a:stretch/>
        </p:blipFill>
        <p:spPr bwMode="auto">
          <a:xfrm>
            <a:off x="8006755" y="3604439"/>
            <a:ext cx="804899" cy="103796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1EB699A-B8D7-A7B1-E8AA-92A9E0C88679}"/>
              </a:ext>
            </a:extLst>
          </p:cNvPr>
          <p:cNvSpPr txBox="1"/>
          <p:nvPr/>
        </p:nvSpPr>
        <p:spPr>
          <a:xfrm rot="19977984">
            <a:off x="8010177" y="3877932"/>
            <a:ext cx="534121" cy="246221"/>
          </a:xfrm>
          <a:prstGeom prst="rect">
            <a:avLst/>
          </a:prstGeom>
          <a:noFill/>
        </p:spPr>
        <p:txBody>
          <a:bodyPr wrap="none" rtlCol="0">
            <a:spAutoFit/>
          </a:bodyPr>
          <a:lstStyle/>
          <a:p>
            <a:r>
              <a:rPr lang="en-US" sz="1000" b="1" dirty="0">
                <a:solidFill>
                  <a:schemeClr val="accent2"/>
                </a:solidFill>
              </a:rPr>
              <a:t>count</a:t>
            </a:r>
            <a:endParaRPr lang="en-US" sz="1200" b="1" dirty="0">
              <a:solidFill>
                <a:schemeClr val="accent2"/>
              </a:solidFill>
            </a:endParaRPr>
          </a:p>
        </p:txBody>
      </p:sp>
    </p:spTree>
    <p:extLst>
      <p:ext uri="{BB962C8B-B14F-4D97-AF65-F5344CB8AC3E}">
        <p14:creationId xmlns:p14="http://schemas.microsoft.com/office/powerpoint/2010/main" val="4084597252"/>
      </p:ext>
    </p:extLst>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8"/>
        <p:cNvGrpSpPr/>
        <p:nvPr/>
      </p:nvGrpSpPr>
      <p:grpSpPr>
        <a:xfrm>
          <a:off x="0" y="0"/>
          <a:ext cx="0" cy="0"/>
          <a:chOff x="0" y="0"/>
          <a:chExt cx="0" cy="0"/>
        </a:xfrm>
      </p:grpSpPr>
      <p:sp>
        <p:nvSpPr>
          <p:cNvPr id="1419" name="Google Shape;1419;p200"/>
          <p:cNvSpPr txBox="1"/>
          <p:nvPr/>
        </p:nvSpPr>
        <p:spPr>
          <a:xfrm>
            <a:off x="457200" y="1353975"/>
            <a:ext cx="5310300" cy="2910300"/>
          </a:xfrm>
          <a:prstGeom prst="rect">
            <a:avLst/>
          </a:prstGeom>
          <a:noFill/>
          <a:ln>
            <a:noFill/>
          </a:ln>
        </p:spPr>
        <p:txBody>
          <a:bodyPr spcFirstLastPara="1" wrap="square" lIns="19050" tIns="19050" rIns="19050" bIns="19050" anchor="t" anchorCtr="0">
            <a:noAutofit/>
          </a:bodyPr>
          <a:lstStyle/>
          <a:p>
            <a:pPr marL="0" lvl="0" indent="0" algn="l" rtl="0">
              <a:lnSpc>
                <a:spcPct val="90000"/>
              </a:lnSpc>
              <a:spcBef>
                <a:spcPts val="2000"/>
              </a:spcBef>
              <a:spcAft>
                <a:spcPts val="0"/>
              </a:spcAft>
              <a:buNone/>
            </a:pPr>
            <a:r>
              <a:rPr lang="en-US" sz="3700" b="1" dirty="0">
                <a:solidFill>
                  <a:srgbClr val="FFFFFF"/>
                </a:solidFill>
                <a:latin typeface="Helvetica" pitchFamily="2" charset="0"/>
                <a:ea typeface="Helvetica Neue"/>
                <a:cs typeface="Helvetica Neue"/>
                <a:sym typeface="Helvetica Neue"/>
              </a:rPr>
              <a:t>Advanced Terraform Techniques</a:t>
            </a:r>
            <a:endParaRPr sz="3700" b="1" dirty="0">
              <a:solidFill>
                <a:srgbClr val="FFFFFF"/>
              </a:solidFill>
              <a:latin typeface="Helvetica" pitchFamily="2" charset="0"/>
              <a:ea typeface="Helvetica Neue"/>
              <a:cs typeface="Helvetica Neue"/>
              <a:sym typeface="Helvetica Neue"/>
            </a:endParaRPr>
          </a:p>
          <a:p>
            <a:pPr marL="0" lvl="0" indent="0" algn="l" rtl="0">
              <a:lnSpc>
                <a:spcPct val="90000"/>
              </a:lnSpc>
              <a:spcBef>
                <a:spcPts val="2000"/>
              </a:spcBef>
              <a:spcAft>
                <a:spcPts val="0"/>
              </a:spcAft>
              <a:buNone/>
            </a:pPr>
            <a:r>
              <a:rPr lang="en" sz="1800" b="1" dirty="0">
                <a:solidFill>
                  <a:srgbClr val="FFFFFF"/>
                </a:solidFill>
                <a:latin typeface="Helvetica" pitchFamily="2" charset="0"/>
                <a:ea typeface="Helvetica Neue"/>
                <a:cs typeface="Helvetica Neue"/>
                <a:sym typeface="Helvetica Neue"/>
              </a:rPr>
              <a:t>code reuse / data-driven code</a:t>
            </a:r>
            <a:br>
              <a:rPr lang="en" sz="1800" b="1" dirty="0">
                <a:solidFill>
                  <a:srgbClr val="FFFFFF"/>
                </a:solidFill>
                <a:latin typeface="Helvetica" pitchFamily="2" charset="0"/>
                <a:ea typeface="Helvetica Neue"/>
                <a:cs typeface="Helvetica Neue"/>
                <a:sym typeface="Helvetica Neue"/>
              </a:rPr>
            </a:br>
            <a:r>
              <a:rPr lang="en" sz="1800" b="1" dirty="0" err="1">
                <a:solidFill>
                  <a:srgbClr val="FFFFFF"/>
                </a:solidFill>
                <a:latin typeface="Helvetica" pitchFamily="2" charset="0"/>
                <a:ea typeface="Helvetica Neue"/>
                <a:cs typeface="Helvetica Neue"/>
                <a:sym typeface="Helvetica Neue"/>
              </a:rPr>
              <a:t>for_each</a:t>
            </a:r>
            <a:r>
              <a:rPr lang="en" sz="1800" b="1" dirty="0">
                <a:solidFill>
                  <a:srgbClr val="FFFFFF"/>
                </a:solidFill>
                <a:latin typeface="Helvetica" pitchFamily="2" charset="0"/>
                <a:ea typeface="Helvetica Neue"/>
                <a:cs typeface="Helvetica Neue"/>
                <a:sym typeface="Helvetica Neue"/>
              </a:rPr>
              <a:t> &gt; count / implicit dependencies</a:t>
            </a:r>
            <a:endParaRPr sz="3700" b="1" dirty="0">
              <a:solidFill>
                <a:srgbClr val="FFFFFF"/>
              </a:solidFill>
              <a:latin typeface="Helvetica" pitchFamily="2" charset="0"/>
              <a:ea typeface="Helvetica Neue"/>
              <a:cs typeface="Helvetica Neue"/>
              <a:sym typeface="Helvetica Neue"/>
            </a:endParaRPr>
          </a:p>
        </p:txBody>
      </p:sp>
      <p:grpSp>
        <p:nvGrpSpPr>
          <p:cNvPr id="1420" name="Google Shape;1420;p200"/>
          <p:cNvGrpSpPr/>
          <p:nvPr/>
        </p:nvGrpSpPr>
        <p:grpSpPr>
          <a:xfrm>
            <a:off x="457200" y="457226"/>
            <a:ext cx="296791" cy="310930"/>
            <a:chOff x="1219200" y="3877553"/>
            <a:chExt cx="1014669" cy="1068121"/>
          </a:xfrm>
        </p:grpSpPr>
        <p:sp>
          <p:nvSpPr>
            <p:cNvPr id="1421" name="Google Shape;1421;p200"/>
            <p:cNvSpPr/>
            <p:nvPr/>
          </p:nvSpPr>
          <p:spPr>
            <a:xfrm>
              <a:off x="1219200" y="3877553"/>
              <a:ext cx="422921" cy="916409"/>
            </a:xfrm>
            <a:custGeom>
              <a:avLst/>
              <a:gdLst/>
              <a:ahLst/>
              <a:cxnLst/>
              <a:rect l="l" t="t" r="r" b="b"/>
              <a:pathLst>
                <a:path w="422921" h="916409" extrusionOk="0">
                  <a:moveTo>
                    <a:pt x="422922" y="0"/>
                  </a:moveTo>
                  <a:lnTo>
                    <a:pt x="0" y="242532"/>
                  </a:lnTo>
                  <a:lnTo>
                    <a:pt x="0" y="242721"/>
                  </a:lnTo>
                  <a:lnTo>
                    <a:pt x="0" y="825212"/>
                  </a:lnTo>
                  <a:lnTo>
                    <a:pt x="158857" y="916410"/>
                  </a:lnTo>
                  <a:lnTo>
                    <a:pt x="158857" y="333729"/>
                  </a:lnTo>
                  <a:lnTo>
                    <a:pt x="422922" y="182206"/>
                  </a:lnTo>
                  <a:lnTo>
                    <a:pt x="422922"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22" name="Google Shape;1422;p200"/>
            <p:cNvSpPr/>
            <p:nvPr/>
          </p:nvSpPr>
          <p:spPr>
            <a:xfrm>
              <a:off x="1483170" y="3877553"/>
              <a:ext cx="486635" cy="1067932"/>
            </a:xfrm>
            <a:custGeom>
              <a:avLst/>
              <a:gdLst/>
              <a:ahLst/>
              <a:cxnLst/>
              <a:rect l="l" t="t" r="r" b="b"/>
              <a:pathLst>
                <a:path w="486635" h="1067932" extrusionOk="0">
                  <a:moveTo>
                    <a:pt x="327779" y="0"/>
                  </a:moveTo>
                  <a:lnTo>
                    <a:pt x="327779" y="464011"/>
                  </a:lnTo>
                  <a:lnTo>
                    <a:pt x="158952" y="464011"/>
                  </a:lnTo>
                  <a:lnTo>
                    <a:pt x="158952" y="290868"/>
                  </a:lnTo>
                  <a:lnTo>
                    <a:pt x="0" y="382065"/>
                  </a:lnTo>
                  <a:lnTo>
                    <a:pt x="0" y="976547"/>
                  </a:lnTo>
                  <a:lnTo>
                    <a:pt x="158952" y="1067933"/>
                  </a:lnTo>
                  <a:lnTo>
                    <a:pt x="158952" y="605244"/>
                  </a:lnTo>
                  <a:lnTo>
                    <a:pt x="327779" y="605244"/>
                  </a:lnTo>
                  <a:lnTo>
                    <a:pt x="327779" y="777254"/>
                  </a:lnTo>
                  <a:lnTo>
                    <a:pt x="486636" y="686056"/>
                  </a:lnTo>
                  <a:lnTo>
                    <a:pt x="486636" y="91197"/>
                  </a:lnTo>
                  <a:lnTo>
                    <a:pt x="327779"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23" name="Google Shape;1423;p200"/>
            <p:cNvSpPr/>
            <p:nvPr/>
          </p:nvSpPr>
          <p:spPr>
            <a:xfrm>
              <a:off x="1810948" y="4029265"/>
              <a:ext cx="422921" cy="916409"/>
            </a:xfrm>
            <a:custGeom>
              <a:avLst/>
              <a:gdLst/>
              <a:ahLst/>
              <a:cxnLst/>
              <a:rect l="l" t="t" r="r" b="b"/>
              <a:pathLst>
                <a:path w="422921" h="916409" extrusionOk="0">
                  <a:moveTo>
                    <a:pt x="0" y="916410"/>
                  </a:moveTo>
                  <a:lnTo>
                    <a:pt x="422922" y="673878"/>
                  </a:lnTo>
                  <a:lnTo>
                    <a:pt x="422922" y="673689"/>
                  </a:lnTo>
                  <a:lnTo>
                    <a:pt x="422922" y="91197"/>
                  </a:lnTo>
                  <a:lnTo>
                    <a:pt x="263970" y="0"/>
                  </a:lnTo>
                  <a:lnTo>
                    <a:pt x="263970" y="582681"/>
                  </a:lnTo>
                  <a:lnTo>
                    <a:pt x="0" y="734204"/>
                  </a:lnTo>
                  <a:lnTo>
                    <a:pt x="0" y="91641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grpSp>
        <p:nvGrpSpPr>
          <p:cNvPr id="2" name="Google Shape;2321;p271">
            <a:extLst>
              <a:ext uri="{FF2B5EF4-FFF2-40B4-BE49-F238E27FC236}">
                <a16:creationId xmlns:a16="http://schemas.microsoft.com/office/drawing/2014/main" id="{4417B35B-9060-7A24-F707-A3CE0A135350}"/>
              </a:ext>
            </a:extLst>
          </p:cNvPr>
          <p:cNvGrpSpPr/>
          <p:nvPr/>
        </p:nvGrpSpPr>
        <p:grpSpPr>
          <a:xfrm>
            <a:off x="5236381" y="1690497"/>
            <a:ext cx="331370" cy="375756"/>
            <a:chOff x="6775704" y="5971032"/>
            <a:chExt cx="883653" cy="1002015"/>
          </a:xfrm>
        </p:grpSpPr>
        <p:sp>
          <p:nvSpPr>
            <p:cNvPr id="3" name="Google Shape;2322;p271">
              <a:extLst>
                <a:ext uri="{FF2B5EF4-FFF2-40B4-BE49-F238E27FC236}">
                  <a16:creationId xmlns:a16="http://schemas.microsoft.com/office/drawing/2014/main" id="{D6A38ACA-F69C-FF52-F074-280850B99A07}"/>
                </a:ext>
              </a:extLst>
            </p:cNvPr>
            <p:cNvSpPr/>
            <p:nvPr/>
          </p:nvSpPr>
          <p:spPr>
            <a:xfrm>
              <a:off x="7080305" y="6147594"/>
              <a:ext cx="274449" cy="474490"/>
            </a:xfrm>
            <a:custGeom>
              <a:avLst/>
              <a:gdLst/>
              <a:ahLst/>
              <a:cxnLst/>
              <a:rect l="l" t="t" r="r" b="b"/>
              <a:pathLst>
                <a:path w="274449" h="474490" extrusionOk="0">
                  <a:moveTo>
                    <a:pt x="0" y="0"/>
                  </a:moveTo>
                  <a:lnTo>
                    <a:pt x="274450" y="158191"/>
                  </a:lnTo>
                  <a:lnTo>
                    <a:pt x="274450" y="474490"/>
                  </a:lnTo>
                  <a:lnTo>
                    <a:pt x="0" y="316299"/>
                  </a:lnTo>
                  <a:lnTo>
                    <a:pt x="0" y="0"/>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 name="Google Shape;2323;p271">
              <a:extLst>
                <a:ext uri="{FF2B5EF4-FFF2-40B4-BE49-F238E27FC236}">
                  <a16:creationId xmlns:a16="http://schemas.microsoft.com/office/drawing/2014/main" id="{35347D0C-FB62-F248-A5FD-F542AAA6C7FC}"/>
                </a:ext>
              </a:extLst>
            </p:cNvPr>
            <p:cNvSpPr/>
            <p:nvPr/>
          </p:nvSpPr>
          <p:spPr>
            <a:xfrm>
              <a:off x="7384824" y="6147594"/>
              <a:ext cx="274533" cy="474490"/>
            </a:xfrm>
            <a:custGeom>
              <a:avLst/>
              <a:gdLst/>
              <a:ahLst/>
              <a:cxnLst/>
              <a:rect l="l" t="t" r="r" b="b"/>
              <a:pathLst>
                <a:path w="274533" h="474490" extrusionOk="0">
                  <a:moveTo>
                    <a:pt x="0" y="158191"/>
                  </a:moveTo>
                  <a:lnTo>
                    <a:pt x="0" y="474490"/>
                  </a:lnTo>
                  <a:lnTo>
                    <a:pt x="274533" y="316299"/>
                  </a:lnTo>
                  <a:lnTo>
                    <a:pt x="274533" y="0"/>
                  </a:lnTo>
                  <a:lnTo>
                    <a:pt x="0" y="158191"/>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 name="Google Shape;2324;p271">
              <a:extLst>
                <a:ext uri="{FF2B5EF4-FFF2-40B4-BE49-F238E27FC236}">
                  <a16:creationId xmlns:a16="http://schemas.microsoft.com/office/drawing/2014/main" id="{3F800F2A-F30A-2CF0-1F14-D2A4C416C59D}"/>
                </a:ext>
              </a:extLst>
            </p:cNvPr>
            <p:cNvSpPr/>
            <p:nvPr/>
          </p:nvSpPr>
          <p:spPr>
            <a:xfrm>
              <a:off x="6775704" y="5971032"/>
              <a:ext cx="274449" cy="474490"/>
            </a:xfrm>
            <a:custGeom>
              <a:avLst/>
              <a:gdLst/>
              <a:ahLst/>
              <a:cxnLst/>
              <a:rect l="l" t="t" r="r" b="b"/>
              <a:pathLst>
                <a:path w="274449" h="474490" extrusionOk="0">
                  <a:moveTo>
                    <a:pt x="0" y="0"/>
                  </a:moveTo>
                  <a:lnTo>
                    <a:pt x="0" y="316299"/>
                  </a:lnTo>
                  <a:lnTo>
                    <a:pt x="274450" y="474491"/>
                  </a:lnTo>
                  <a:lnTo>
                    <a:pt x="274450" y="158191"/>
                  </a:lnTo>
                  <a:lnTo>
                    <a:pt x="0" y="0"/>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 name="Google Shape;2325;p271">
              <a:extLst>
                <a:ext uri="{FF2B5EF4-FFF2-40B4-BE49-F238E27FC236}">
                  <a16:creationId xmlns:a16="http://schemas.microsoft.com/office/drawing/2014/main" id="{925C1201-1127-DEC0-F357-D38EA765E8C9}"/>
                </a:ext>
              </a:extLst>
            </p:cNvPr>
            <p:cNvSpPr/>
            <p:nvPr/>
          </p:nvSpPr>
          <p:spPr>
            <a:xfrm>
              <a:off x="7080305" y="6498557"/>
              <a:ext cx="274449" cy="474490"/>
            </a:xfrm>
            <a:custGeom>
              <a:avLst/>
              <a:gdLst/>
              <a:ahLst/>
              <a:cxnLst/>
              <a:rect l="l" t="t" r="r" b="b"/>
              <a:pathLst>
                <a:path w="274449" h="474490" extrusionOk="0">
                  <a:moveTo>
                    <a:pt x="0" y="316299"/>
                  </a:moveTo>
                  <a:lnTo>
                    <a:pt x="274450" y="474491"/>
                  </a:lnTo>
                  <a:lnTo>
                    <a:pt x="274450" y="160269"/>
                  </a:lnTo>
                  <a:lnTo>
                    <a:pt x="274450" y="158191"/>
                  </a:lnTo>
                  <a:lnTo>
                    <a:pt x="0" y="0"/>
                  </a:lnTo>
                  <a:lnTo>
                    <a:pt x="0" y="316299"/>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err="1">
                <a:solidFill>
                  <a:schemeClr val="tx1"/>
                </a:solidFill>
                <a:latin typeface="Helvetica" pitchFamily="2" charset="0"/>
              </a:rPr>
              <a:t>for_each</a:t>
            </a:r>
            <a:r>
              <a:rPr lang="en-US" sz="2800" b="1" dirty="0">
                <a:solidFill>
                  <a:schemeClr val="tx1"/>
                </a:solidFill>
                <a:latin typeface="Helvetica" pitchFamily="2" charset="0"/>
              </a:rPr>
              <a:t> &gt; count – conditional object</a:t>
            </a:r>
            <a:r>
              <a:rPr lang="en-US" sz="2800" b="1" dirty="0">
                <a:solidFill>
                  <a:schemeClr val="tx1"/>
                </a:solidFill>
                <a:latin typeface="Helvetica" pitchFamily="2" charset="0"/>
                <a:sym typeface="Helvetica Neue"/>
              </a:rPr>
              <a:t> </a:t>
            </a:r>
            <a:r>
              <a:rPr lang="en-US" sz="2800" b="1" dirty="0">
                <a:solidFill>
                  <a:srgbClr val="00B050"/>
                </a:solidFill>
                <a:latin typeface="Helvetica" pitchFamily="2" charset="0"/>
                <a:sym typeface="Helvetica Neue"/>
              </a:rPr>
              <a:t>creation</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2" name="Picture 1">
            <a:extLst>
              <a:ext uri="{FF2B5EF4-FFF2-40B4-BE49-F238E27FC236}">
                <a16:creationId xmlns:a16="http://schemas.microsoft.com/office/drawing/2014/main" id="{323F3674-6780-2BD5-62CB-FD9F5C3E8302}"/>
              </a:ext>
            </a:extLst>
          </p:cNvPr>
          <p:cNvPicPr>
            <a:picLocks noChangeAspect="1"/>
          </p:cNvPicPr>
          <p:nvPr/>
        </p:nvPicPr>
        <p:blipFill>
          <a:blip r:embed="rId4"/>
          <a:stretch>
            <a:fillRect/>
          </a:stretch>
        </p:blipFill>
        <p:spPr>
          <a:xfrm>
            <a:off x="122314" y="614300"/>
            <a:ext cx="5509201" cy="2434298"/>
          </a:xfrm>
          <a:prstGeom prst="rect">
            <a:avLst/>
          </a:prstGeom>
          <a:ln>
            <a:solidFill>
              <a:schemeClr val="accent1"/>
            </a:solidFill>
          </a:ln>
        </p:spPr>
      </p:pic>
      <p:pic>
        <p:nvPicPr>
          <p:cNvPr id="5" name="Picture 4">
            <a:extLst>
              <a:ext uri="{FF2B5EF4-FFF2-40B4-BE49-F238E27FC236}">
                <a16:creationId xmlns:a16="http://schemas.microsoft.com/office/drawing/2014/main" id="{4331189F-CA5E-06A7-D147-8B1E84CD8F37}"/>
              </a:ext>
            </a:extLst>
          </p:cNvPr>
          <p:cNvPicPr>
            <a:picLocks noChangeAspect="1"/>
          </p:cNvPicPr>
          <p:nvPr/>
        </p:nvPicPr>
        <p:blipFill>
          <a:blip r:embed="rId5"/>
          <a:stretch>
            <a:fillRect/>
          </a:stretch>
        </p:blipFill>
        <p:spPr>
          <a:xfrm>
            <a:off x="5716641" y="611377"/>
            <a:ext cx="3305045" cy="3637986"/>
          </a:xfrm>
          <a:prstGeom prst="rect">
            <a:avLst/>
          </a:prstGeom>
          <a:ln>
            <a:solidFill>
              <a:schemeClr val="accent5"/>
            </a:solidFill>
          </a:ln>
        </p:spPr>
      </p:pic>
    </p:spTree>
    <p:extLst>
      <p:ext uri="{BB962C8B-B14F-4D97-AF65-F5344CB8AC3E}">
        <p14:creationId xmlns:p14="http://schemas.microsoft.com/office/powerpoint/2010/main" val="2714220826"/>
      </p:ext>
    </p:extLst>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err="1">
                <a:solidFill>
                  <a:schemeClr val="tx1"/>
                </a:solidFill>
                <a:latin typeface="Helvetica" pitchFamily="2" charset="0"/>
              </a:rPr>
              <a:t>for_each</a:t>
            </a:r>
            <a:r>
              <a:rPr lang="en-US" sz="2800" b="1" dirty="0">
                <a:solidFill>
                  <a:schemeClr val="tx1"/>
                </a:solidFill>
                <a:latin typeface="Helvetica" pitchFamily="2" charset="0"/>
              </a:rPr>
              <a:t> &gt; count – conditional object</a:t>
            </a:r>
            <a:r>
              <a:rPr lang="en-US" sz="2800" b="1" dirty="0">
                <a:solidFill>
                  <a:schemeClr val="tx1"/>
                </a:solidFill>
                <a:latin typeface="Helvetica" pitchFamily="2" charset="0"/>
                <a:sym typeface="Helvetica Neue"/>
              </a:rPr>
              <a:t> </a:t>
            </a:r>
            <a:r>
              <a:rPr lang="en-US" sz="2800" b="1" dirty="0">
                <a:solidFill>
                  <a:srgbClr val="00B050"/>
                </a:solidFill>
                <a:latin typeface="Helvetica" pitchFamily="2" charset="0"/>
                <a:sym typeface="Helvetica Neue"/>
              </a:rPr>
              <a:t>utilization</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3" name="Picture 2">
            <a:extLst>
              <a:ext uri="{FF2B5EF4-FFF2-40B4-BE49-F238E27FC236}">
                <a16:creationId xmlns:a16="http://schemas.microsoft.com/office/drawing/2014/main" id="{3CE61703-8FE7-AE17-AF23-D928A799634A}"/>
              </a:ext>
            </a:extLst>
          </p:cNvPr>
          <p:cNvPicPr>
            <a:picLocks noChangeAspect="1"/>
          </p:cNvPicPr>
          <p:nvPr/>
        </p:nvPicPr>
        <p:blipFill>
          <a:blip r:embed="rId4"/>
          <a:stretch>
            <a:fillRect/>
          </a:stretch>
        </p:blipFill>
        <p:spPr>
          <a:xfrm>
            <a:off x="122314" y="647234"/>
            <a:ext cx="7509976" cy="3794896"/>
          </a:xfrm>
          <a:prstGeom prst="rect">
            <a:avLst/>
          </a:prstGeom>
          <a:ln>
            <a:solidFill>
              <a:schemeClr val="accent1"/>
            </a:solidFill>
          </a:ln>
        </p:spPr>
      </p:pic>
      <p:pic>
        <p:nvPicPr>
          <p:cNvPr id="9" name="Picture 8">
            <a:extLst>
              <a:ext uri="{FF2B5EF4-FFF2-40B4-BE49-F238E27FC236}">
                <a16:creationId xmlns:a16="http://schemas.microsoft.com/office/drawing/2014/main" id="{89139330-0049-C683-BD5F-C65DC025AA02}"/>
              </a:ext>
            </a:extLst>
          </p:cNvPr>
          <p:cNvPicPr>
            <a:picLocks noChangeAspect="1"/>
          </p:cNvPicPr>
          <p:nvPr/>
        </p:nvPicPr>
        <p:blipFill>
          <a:blip r:embed="rId5"/>
          <a:stretch>
            <a:fillRect/>
          </a:stretch>
        </p:blipFill>
        <p:spPr>
          <a:xfrm>
            <a:off x="6373393" y="591963"/>
            <a:ext cx="2396172" cy="1245786"/>
          </a:xfrm>
          <a:prstGeom prst="rect">
            <a:avLst/>
          </a:prstGeom>
          <a:ln>
            <a:solidFill>
              <a:schemeClr val="tx2"/>
            </a:solidFill>
          </a:ln>
        </p:spPr>
      </p:pic>
      <p:pic>
        <p:nvPicPr>
          <p:cNvPr id="11" name="Picture 10">
            <a:extLst>
              <a:ext uri="{FF2B5EF4-FFF2-40B4-BE49-F238E27FC236}">
                <a16:creationId xmlns:a16="http://schemas.microsoft.com/office/drawing/2014/main" id="{57E37EBB-41E7-11C2-3013-0F33A740DC5E}"/>
              </a:ext>
            </a:extLst>
          </p:cNvPr>
          <p:cNvPicPr>
            <a:picLocks noChangeAspect="1"/>
          </p:cNvPicPr>
          <p:nvPr/>
        </p:nvPicPr>
        <p:blipFill rotWithShape="1">
          <a:blip r:embed="rId6"/>
          <a:srcRect l="284" t="-1086" r="627" b="33058"/>
          <a:stretch/>
        </p:blipFill>
        <p:spPr>
          <a:xfrm>
            <a:off x="6373393" y="2344767"/>
            <a:ext cx="2374491" cy="2284672"/>
          </a:xfrm>
          <a:prstGeom prst="rect">
            <a:avLst/>
          </a:prstGeom>
          <a:ln>
            <a:solidFill>
              <a:srgbClr val="00B050"/>
            </a:solidFill>
          </a:ln>
        </p:spPr>
      </p:pic>
    </p:spTree>
    <p:extLst>
      <p:ext uri="{BB962C8B-B14F-4D97-AF65-F5344CB8AC3E}">
        <p14:creationId xmlns:p14="http://schemas.microsoft.com/office/powerpoint/2010/main" val="715054839"/>
      </p:ext>
    </p:extLst>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err="1">
                <a:solidFill>
                  <a:schemeClr val="tx1"/>
                </a:solidFill>
                <a:latin typeface="Helvetica" pitchFamily="2" charset="0"/>
              </a:rPr>
              <a:t>for_each</a:t>
            </a:r>
            <a:r>
              <a:rPr lang="en-US" sz="2800" b="1" dirty="0">
                <a:solidFill>
                  <a:schemeClr val="tx1"/>
                </a:solidFill>
                <a:latin typeface="Helvetica" pitchFamily="2" charset="0"/>
              </a:rPr>
              <a:t> &gt; count – conditional object</a:t>
            </a:r>
            <a:r>
              <a:rPr lang="en-US" sz="2800" b="1" dirty="0">
                <a:solidFill>
                  <a:schemeClr val="tx1"/>
                </a:solidFill>
                <a:latin typeface="Helvetica" pitchFamily="2" charset="0"/>
                <a:sym typeface="Helvetica Neue"/>
              </a:rPr>
              <a:t> </a:t>
            </a:r>
            <a:r>
              <a:rPr lang="en-US" sz="2800" b="1" dirty="0">
                <a:solidFill>
                  <a:srgbClr val="00B050"/>
                </a:solidFill>
                <a:latin typeface="Helvetica" pitchFamily="2" charset="0"/>
                <a:sym typeface="Helvetica Neue"/>
              </a:rPr>
              <a:t>utilization</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3" name="Picture 2">
            <a:extLst>
              <a:ext uri="{FF2B5EF4-FFF2-40B4-BE49-F238E27FC236}">
                <a16:creationId xmlns:a16="http://schemas.microsoft.com/office/drawing/2014/main" id="{3CE61703-8FE7-AE17-AF23-D928A799634A}"/>
              </a:ext>
            </a:extLst>
          </p:cNvPr>
          <p:cNvPicPr>
            <a:picLocks noChangeAspect="1"/>
          </p:cNvPicPr>
          <p:nvPr/>
        </p:nvPicPr>
        <p:blipFill>
          <a:blip r:embed="rId4"/>
          <a:stretch>
            <a:fillRect/>
          </a:stretch>
        </p:blipFill>
        <p:spPr>
          <a:xfrm>
            <a:off x="122314" y="647234"/>
            <a:ext cx="7509976" cy="3794896"/>
          </a:xfrm>
          <a:prstGeom prst="rect">
            <a:avLst/>
          </a:prstGeom>
          <a:ln>
            <a:solidFill>
              <a:schemeClr val="accent1"/>
            </a:solidFill>
          </a:ln>
        </p:spPr>
      </p:pic>
      <p:pic>
        <p:nvPicPr>
          <p:cNvPr id="9" name="Picture 8">
            <a:extLst>
              <a:ext uri="{FF2B5EF4-FFF2-40B4-BE49-F238E27FC236}">
                <a16:creationId xmlns:a16="http://schemas.microsoft.com/office/drawing/2014/main" id="{89139330-0049-C683-BD5F-C65DC025AA02}"/>
              </a:ext>
            </a:extLst>
          </p:cNvPr>
          <p:cNvPicPr>
            <a:picLocks noChangeAspect="1"/>
          </p:cNvPicPr>
          <p:nvPr/>
        </p:nvPicPr>
        <p:blipFill>
          <a:blip r:embed="rId5"/>
          <a:stretch>
            <a:fillRect/>
          </a:stretch>
        </p:blipFill>
        <p:spPr>
          <a:xfrm>
            <a:off x="6373393" y="591963"/>
            <a:ext cx="2396172" cy="1245786"/>
          </a:xfrm>
          <a:prstGeom prst="rect">
            <a:avLst/>
          </a:prstGeom>
          <a:ln>
            <a:solidFill>
              <a:schemeClr val="tx2"/>
            </a:solidFill>
          </a:ln>
        </p:spPr>
      </p:pic>
      <p:pic>
        <p:nvPicPr>
          <p:cNvPr id="11" name="Picture 10">
            <a:extLst>
              <a:ext uri="{FF2B5EF4-FFF2-40B4-BE49-F238E27FC236}">
                <a16:creationId xmlns:a16="http://schemas.microsoft.com/office/drawing/2014/main" id="{57E37EBB-41E7-11C2-3013-0F33A740DC5E}"/>
              </a:ext>
            </a:extLst>
          </p:cNvPr>
          <p:cNvPicPr>
            <a:picLocks noChangeAspect="1"/>
          </p:cNvPicPr>
          <p:nvPr/>
        </p:nvPicPr>
        <p:blipFill rotWithShape="1">
          <a:blip r:embed="rId6"/>
          <a:srcRect l="284" t="-1086" r="627" b="33058"/>
          <a:stretch/>
        </p:blipFill>
        <p:spPr>
          <a:xfrm>
            <a:off x="6373393" y="2344767"/>
            <a:ext cx="2374491" cy="2284672"/>
          </a:xfrm>
          <a:prstGeom prst="rect">
            <a:avLst/>
          </a:prstGeom>
          <a:ln>
            <a:solidFill>
              <a:srgbClr val="00B050"/>
            </a:solidFill>
          </a:ln>
        </p:spPr>
      </p:pic>
    </p:spTree>
    <p:extLst>
      <p:ext uri="{BB962C8B-B14F-4D97-AF65-F5344CB8AC3E}">
        <p14:creationId xmlns:p14="http://schemas.microsoft.com/office/powerpoint/2010/main" val="3025688689"/>
      </p:ext>
    </p:extLst>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err="1">
                <a:solidFill>
                  <a:schemeClr val="tx1"/>
                </a:solidFill>
                <a:latin typeface="Helvetica" pitchFamily="2" charset="0"/>
              </a:rPr>
              <a:t>for_each</a:t>
            </a:r>
            <a:r>
              <a:rPr lang="en-US" sz="2800" b="1" dirty="0">
                <a:solidFill>
                  <a:schemeClr val="tx1"/>
                </a:solidFill>
                <a:latin typeface="Helvetica" pitchFamily="2" charset="0"/>
              </a:rPr>
              <a:t> &gt; count – dynamic blocks - locals</a:t>
            </a:r>
            <a:endParaRPr lang="en-US" sz="2800" b="1" dirty="0">
              <a:solidFill>
                <a:srgbClr val="00B050"/>
              </a:solidFill>
              <a:latin typeface="Helvetica" pitchFamily="2" charset="0"/>
              <a:sym typeface="Helvetica Neue"/>
            </a:endParaRP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4" name="Picture 3">
            <a:extLst>
              <a:ext uri="{FF2B5EF4-FFF2-40B4-BE49-F238E27FC236}">
                <a16:creationId xmlns:a16="http://schemas.microsoft.com/office/drawing/2014/main" id="{F71CD47C-5B20-9237-034E-938C22852654}"/>
              </a:ext>
            </a:extLst>
          </p:cNvPr>
          <p:cNvPicPr>
            <a:picLocks noChangeAspect="1"/>
          </p:cNvPicPr>
          <p:nvPr/>
        </p:nvPicPr>
        <p:blipFill>
          <a:blip r:embed="rId4"/>
          <a:stretch>
            <a:fillRect/>
          </a:stretch>
        </p:blipFill>
        <p:spPr>
          <a:xfrm>
            <a:off x="122314" y="574980"/>
            <a:ext cx="6977446" cy="4267018"/>
          </a:xfrm>
          <a:prstGeom prst="rect">
            <a:avLst/>
          </a:prstGeom>
          <a:ln>
            <a:solidFill>
              <a:schemeClr val="accent1"/>
            </a:solidFill>
          </a:ln>
        </p:spPr>
      </p:pic>
      <p:sp>
        <p:nvSpPr>
          <p:cNvPr id="5" name="Rectangle 4">
            <a:extLst>
              <a:ext uri="{FF2B5EF4-FFF2-40B4-BE49-F238E27FC236}">
                <a16:creationId xmlns:a16="http://schemas.microsoft.com/office/drawing/2014/main" id="{A69A984C-C1F3-1D00-5F75-40F909B0A57C}"/>
              </a:ext>
            </a:extLst>
          </p:cNvPr>
          <p:cNvSpPr/>
          <p:nvPr/>
        </p:nvSpPr>
        <p:spPr>
          <a:xfrm>
            <a:off x="309716" y="1430594"/>
            <a:ext cx="4166419" cy="1194619"/>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1BC8E4-37C6-D2DE-F4D4-DDC1B0F0F9D4}"/>
              </a:ext>
            </a:extLst>
          </p:cNvPr>
          <p:cNvSpPr/>
          <p:nvPr/>
        </p:nvSpPr>
        <p:spPr>
          <a:xfrm>
            <a:off x="309715" y="3426543"/>
            <a:ext cx="5744498" cy="1194619"/>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5205DB-9BA6-9670-EA6C-027AE2D3045D}"/>
              </a:ext>
            </a:extLst>
          </p:cNvPr>
          <p:cNvSpPr/>
          <p:nvPr/>
        </p:nvSpPr>
        <p:spPr>
          <a:xfrm>
            <a:off x="309715" y="1158587"/>
            <a:ext cx="1327550" cy="162567"/>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DC82523-E6CC-AA11-ED46-FB69A07D12FB}"/>
              </a:ext>
            </a:extLst>
          </p:cNvPr>
          <p:cNvSpPr/>
          <p:nvPr/>
        </p:nvSpPr>
        <p:spPr>
          <a:xfrm>
            <a:off x="309715" y="3164292"/>
            <a:ext cx="1327550" cy="162567"/>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727039"/>
      </p:ext>
    </p:extLst>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err="1">
                <a:solidFill>
                  <a:schemeClr val="tx1"/>
                </a:solidFill>
                <a:latin typeface="Helvetica" pitchFamily="2" charset="0"/>
              </a:rPr>
              <a:t>for_each</a:t>
            </a:r>
            <a:r>
              <a:rPr lang="en-US" sz="2800" b="1" dirty="0">
                <a:solidFill>
                  <a:schemeClr val="tx1"/>
                </a:solidFill>
                <a:latin typeface="Helvetica" pitchFamily="2" charset="0"/>
              </a:rPr>
              <a:t> &gt; count – dynamic blocks - module</a:t>
            </a:r>
            <a:endParaRPr lang="en-US" sz="2800" b="1" dirty="0">
              <a:solidFill>
                <a:srgbClr val="00B050"/>
              </a:solidFill>
              <a:latin typeface="Helvetica" pitchFamily="2" charset="0"/>
              <a:sym typeface="Helvetica Neue"/>
            </a:endParaRP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3" name="Picture 2">
            <a:extLst>
              <a:ext uri="{FF2B5EF4-FFF2-40B4-BE49-F238E27FC236}">
                <a16:creationId xmlns:a16="http://schemas.microsoft.com/office/drawing/2014/main" id="{82295087-4B67-1C05-8597-4796A4841333}"/>
              </a:ext>
            </a:extLst>
          </p:cNvPr>
          <p:cNvPicPr>
            <a:picLocks noChangeAspect="1"/>
          </p:cNvPicPr>
          <p:nvPr/>
        </p:nvPicPr>
        <p:blipFill>
          <a:blip r:embed="rId4"/>
          <a:stretch>
            <a:fillRect/>
          </a:stretch>
        </p:blipFill>
        <p:spPr>
          <a:xfrm>
            <a:off x="122314" y="726621"/>
            <a:ext cx="7772400" cy="2672966"/>
          </a:xfrm>
          <a:prstGeom prst="rect">
            <a:avLst/>
          </a:prstGeom>
          <a:ln>
            <a:solidFill>
              <a:schemeClr val="accent1"/>
            </a:solidFill>
          </a:ln>
        </p:spPr>
      </p:pic>
    </p:spTree>
    <p:extLst>
      <p:ext uri="{BB962C8B-B14F-4D97-AF65-F5344CB8AC3E}">
        <p14:creationId xmlns:p14="http://schemas.microsoft.com/office/powerpoint/2010/main" val="2700091597"/>
      </p:ext>
    </p:extLst>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err="1">
                <a:solidFill>
                  <a:schemeClr val="tx1"/>
                </a:solidFill>
                <a:latin typeface="Helvetica" pitchFamily="2" charset="0"/>
              </a:rPr>
              <a:t>for_each</a:t>
            </a:r>
            <a:r>
              <a:rPr lang="en-US" sz="2800" b="1" dirty="0">
                <a:solidFill>
                  <a:schemeClr val="tx1"/>
                </a:solidFill>
                <a:latin typeface="Helvetica" pitchFamily="2" charset="0"/>
              </a:rPr>
              <a:t> &gt; count – dynamic blocks - resource</a:t>
            </a:r>
            <a:endParaRPr lang="en-US" sz="2800" b="1" dirty="0">
              <a:solidFill>
                <a:srgbClr val="00B050"/>
              </a:solidFill>
              <a:latin typeface="Helvetica" pitchFamily="2" charset="0"/>
              <a:sym typeface="Helvetica Neue"/>
            </a:endParaRP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2" name="Picture 1">
            <a:extLst>
              <a:ext uri="{FF2B5EF4-FFF2-40B4-BE49-F238E27FC236}">
                <a16:creationId xmlns:a16="http://schemas.microsoft.com/office/drawing/2014/main" id="{1B706FD8-0991-0EC6-2E72-FE7CA2A6CD56}"/>
              </a:ext>
            </a:extLst>
          </p:cNvPr>
          <p:cNvPicPr>
            <a:picLocks noChangeAspect="1"/>
          </p:cNvPicPr>
          <p:nvPr/>
        </p:nvPicPr>
        <p:blipFill>
          <a:blip r:embed="rId4"/>
          <a:stretch>
            <a:fillRect/>
          </a:stretch>
        </p:blipFill>
        <p:spPr>
          <a:xfrm>
            <a:off x="230223" y="571633"/>
            <a:ext cx="7484806" cy="4270365"/>
          </a:xfrm>
          <a:prstGeom prst="rect">
            <a:avLst/>
          </a:prstGeom>
          <a:ln>
            <a:solidFill>
              <a:schemeClr val="accent1"/>
            </a:solidFill>
          </a:ln>
        </p:spPr>
      </p:pic>
      <p:sp>
        <p:nvSpPr>
          <p:cNvPr id="4" name="Rectangle 3">
            <a:extLst>
              <a:ext uri="{FF2B5EF4-FFF2-40B4-BE49-F238E27FC236}">
                <a16:creationId xmlns:a16="http://schemas.microsoft.com/office/drawing/2014/main" id="{63F9B16E-7D5D-48F7-9126-A222123BEBDE}"/>
              </a:ext>
            </a:extLst>
          </p:cNvPr>
          <p:cNvSpPr/>
          <p:nvPr/>
        </p:nvSpPr>
        <p:spPr>
          <a:xfrm>
            <a:off x="309716" y="1555955"/>
            <a:ext cx="4166419" cy="1246973"/>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4331002-85AD-6E56-8FC8-7DEA850CDED3}"/>
              </a:ext>
            </a:extLst>
          </p:cNvPr>
          <p:cNvSpPr/>
          <p:nvPr/>
        </p:nvSpPr>
        <p:spPr>
          <a:xfrm>
            <a:off x="292510" y="2829231"/>
            <a:ext cx="5061155" cy="1661653"/>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738795"/>
      </p:ext>
    </p:extLst>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8A3247-B2AF-AC77-0316-40A869D7CA8F}"/>
              </a:ext>
            </a:extLst>
          </p:cNvPr>
          <p:cNvSpPr txBox="1"/>
          <p:nvPr/>
        </p:nvSpPr>
        <p:spPr>
          <a:xfrm>
            <a:off x="1917076" y="2110085"/>
            <a:ext cx="5309848" cy="1754326"/>
          </a:xfrm>
          <a:prstGeom prst="rect">
            <a:avLst/>
          </a:prstGeom>
          <a:noFill/>
        </p:spPr>
        <p:txBody>
          <a:bodyPr wrap="square" rtlCol="0">
            <a:spAutoFit/>
          </a:bodyPr>
          <a:lstStyle/>
          <a:p>
            <a:pPr algn="ctr"/>
            <a:r>
              <a:rPr lang="en-US" sz="5400" dirty="0">
                <a:solidFill>
                  <a:schemeClr val="tx1"/>
                </a:solidFill>
              </a:rPr>
              <a:t>implicit</a:t>
            </a:r>
            <a:br>
              <a:rPr lang="en-US" sz="5400" dirty="0">
                <a:solidFill>
                  <a:schemeClr val="tx1"/>
                </a:solidFill>
              </a:rPr>
            </a:br>
            <a:r>
              <a:rPr lang="en-US" sz="5400" dirty="0">
                <a:solidFill>
                  <a:schemeClr val="tx1"/>
                </a:solidFill>
              </a:rPr>
              <a:t>dependencies</a:t>
            </a:r>
          </a:p>
        </p:txBody>
      </p:sp>
    </p:spTree>
    <p:extLst>
      <p:ext uri="{BB962C8B-B14F-4D97-AF65-F5344CB8AC3E}">
        <p14:creationId xmlns:p14="http://schemas.microsoft.com/office/powerpoint/2010/main" val="2593602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2" name="Picture 1">
            <a:extLst>
              <a:ext uri="{FF2B5EF4-FFF2-40B4-BE49-F238E27FC236}">
                <a16:creationId xmlns:a16="http://schemas.microsoft.com/office/drawing/2014/main" id="{CDC9490A-9B60-0D94-1B45-10E2EAE66F41}"/>
              </a:ext>
            </a:extLst>
          </p:cNvPr>
          <p:cNvPicPr>
            <a:picLocks noChangeAspect="1"/>
          </p:cNvPicPr>
          <p:nvPr/>
        </p:nvPicPr>
        <p:blipFill rotWithShape="1">
          <a:blip r:embed="rId4"/>
          <a:srcRect l="4157" t="13225" r="3961" b="7992"/>
          <a:stretch/>
        </p:blipFill>
        <p:spPr>
          <a:xfrm>
            <a:off x="175887" y="616078"/>
            <a:ext cx="8792226" cy="3990356"/>
          </a:xfrm>
          <a:prstGeom prst="rect">
            <a:avLst/>
          </a:prstGeom>
          <a:ln>
            <a:solidFill>
              <a:schemeClr val="accent1"/>
            </a:solidFill>
          </a:ln>
        </p:spPr>
      </p:pic>
      <p:sp>
        <p:nvSpPr>
          <p:cNvPr id="3" name="Google Shape;1694;p241">
            <a:extLst>
              <a:ext uri="{FF2B5EF4-FFF2-40B4-BE49-F238E27FC236}">
                <a16:creationId xmlns:a16="http://schemas.microsoft.com/office/drawing/2014/main" id="{A9CE55AE-EE3D-0EFE-6EB2-E5B04B9EF6D1}"/>
              </a:ext>
            </a:extLst>
          </p:cNvPr>
          <p:cNvSpPr txBox="1">
            <a:spLocks noGrp="1"/>
          </p:cNvSpPr>
          <p:nvPr>
            <p:ph type="body" idx="4294967295"/>
          </p:nvPr>
        </p:nvSpPr>
        <p:spPr>
          <a:xfrm>
            <a:off x="122238" y="115888"/>
            <a:ext cx="8172450" cy="555625"/>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implicit dependencies - when possible</a:t>
            </a:r>
            <a:endParaRPr lang="en-US" sz="2800" b="1" dirty="0">
              <a:solidFill>
                <a:schemeClr val="tx1"/>
              </a:solidFill>
              <a:latin typeface="Helvetica" pitchFamily="2" charset="0"/>
              <a:sym typeface="Helvetica Neue"/>
            </a:endParaRP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4" name="Rectangle 3">
            <a:extLst>
              <a:ext uri="{FF2B5EF4-FFF2-40B4-BE49-F238E27FC236}">
                <a16:creationId xmlns:a16="http://schemas.microsoft.com/office/drawing/2014/main" id="{50428327-4F68-687B-7DCE-B11FAE49DCAB}"/>
              </a:ext>
            </a:extLst>
          </p:cNvPr>
          <p:cNvSpPr/>
          <p:nvPr/>
        </p:nvSpPr>
        <p:spPr>
          <a:xfrm>
            <a:off x="1703439" y="1401097"/>
            <a:ext cx="2027903" cy="361335"/>
          </a:xfrm>
          <a:prstGeom prst="rect">
            <a:avLst/>
          </a:prstGeom>
          <a:solidFill>
            <a:schemeClr val="accent1">
              <a:alpha val="122"/>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59E00F6-DC77-C858-FF0C-80C1EFF66BDF}"/>
              </a:ext>
            </a:extLst>
          </p:cNvPr>
          <p:cNvSpPr/>
          <p:nvPr/>
        </p:nvSpPr>
        <p:spPr>
          <a:xfrm>
            <a:off x="1881924" y="2895601"/>
            <a:ext cx="5064567" cy="164690"/>
          </a:xfrm>
          <a:prstGeom prst="rect">
            <a:avLst/>
          </a:prstGeom>
          <a:solidFill>
            <a:schemeClr val="accent1">
              <a:alpha val="122"/>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877BECE-449B-1F12-22D8-871342EA75E2}"/>
              </a:ext>
            </a:extLst>
          </p:cNvPr>
          <p:cNvSpPr/>
          <p:nvPr/>
        </p:nvSpPr>
        <p:spPr>
          <a:xfrm>
            <a:off x="1881924" y="4087764"/>
            <a:ext cx="6967390" cy="164690"/>
          </a:xfrm>
          <a:prstGeom prst="rect">
            <a:avLst/>
          </a:prstGeom>
          <a:solidFill>
            <a:schemeClr val="accent1">
              <a:alpha val="122"/>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0112101"/>
      </p:ext>
    </p:extLst>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2"/>
        <p:cNvGrpSpPr/>
        <p:nvPr/>
      </p:nvGrpSpPr>
      <p:grpSpPr>
        <a:xfrm>
          <a:off x="0" y="0"/>
          <a:ext cx="0" cy="0"/>
          <a:chOff x="0" y="0"/>
          <a:chExt cx="0" cy="0"/>
        </a:xfrm>
      </p:grpSpPr>
      <p:sp>
        <p:nvSpPr>
          <p:cNvPr id="1483" name="Google Shape;1483;p206"/>
          <p:cNvSpPr txBox="1"/>
          <p:nvPr/>
        </p:nvSpPr>
        <p:spPr>
          <a:xfrm>
            <a:off x="0" y="2194050"/>
            <a:ext cx="9144000" cy="7752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None/>
            </a:pPr>
            <a:r>
              <a:rPr lang="en" sz="4900" b="1">
                <a:solidFill>
                  <a:schemeClr val="dk1"/>
                </a:solidFill>
                <a:latin typeface="Helvetica Neue"/>
                <a:ea typeface="Helvetica Neue"/>
                <a:cs typeface="Helvetica Neue"/>
                <a:sym typeface="Helvetica Neue"/>
              </a:rPr>
              <a:t>Thank You</a:t>
            </a:r>
            <a:endParaRPr sz="4900" b="1">
              <a:solidFill>
                <a:srgbClr val="FFFFFF"/>
              </a:solidFill>
              <a:latin typeface="Helvetica Neue"/>
              <a:ea typeface="Helvetica Neue"/>
              <a:cs typeface="Helvetica Neue"/>
              <a:sym typeface="Helvetica Neue"/>
            </a:endParaRPr>
          </a:p>
        </p:txBody>
      </p:sp>
      <p:sp>
        <p:nvSpPr>
          <p:cNvPr id="1484" name="Google Shape;1484;p206"/>
          <p:cNvSpPr txBox="1"/>
          <p:nvPr/>
        </p:nvSpPr>
        <p:spPr>
          <a:xfrm>
            <a:off x="-125" y="4196004"/>
            <a:ext cx="9144000" cy="3576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100"/>
              </a:spcBef>
              <a:spcAft>
                <a:spcPts val="0"/>
              </a:spcAft>
              <a:buClr>
                <a:schemeClr val="accent3"/>
              </a:buClr>
              <a:buSzPts val="1000"/>
              <a:buFont typeface="Open Sans"/>
              <a:buNone/>
            </a:pPr>
            <a:r>
              <a:rPr lang="en" sz="1200" b="1" dirty="0" err="1">
                <a:solidFill>
                  <a:schemeClr val="dk1"/>
                </a:solidFill>
                <a:latin typeface="Helvetica" pitchFamily="2" charset="0"/>
                <a:ea typeface="Helvetica Neue"/>
                <a:cs typeface="Helvetica Neue"/>
                <a:sym typeface="Helvetica Neue"/>
              </a:rPr>
              <a:t>hugs@hashicorp.com</a:t>
            </a:r>
            <a:r>
              <a:rPr lang="en" sz="1200" b="1" dirty="0">
                <a:solidFill>
                  <a:schemeClr val="dk1"/>
                </a:solidFill>
                <a:latin typeface="Helvetica" pitchFamily="2" charset="0"/>
                <a:ea typeface="Helvetica Neue"/>
                <a:cs typeface="Helvetica Neue"/>
                <a:sym typeface="Helvetica Neue"/>
              </a:rPr>
              <a:t>   |   </a:t>
            </a:r>
            <a:r>
              <a:rPr lang="en" sz="1200" b="1" dirty="0" err="1">
                <a:solidFill>
                  <a:schemeClr val="dk1"/>
                </a:solidFill>
                <a:latin typeface="Helvetica" pitchFamily="2" charset="0"/>
                <a:ea typeface="Helvetica Neue"/>
                <a:cs typeface="Helvetica Neue"/>
                <a:sym typeface="Helvetica Neue"/>
              </a:rPr>
              <a:t>learn.hashicorp.com</a:t>
            </a:r>
            <a:r>
              <a:rPr lang="en" sz="1200" b="1" dirty="0">
                <a:solidFill>
                  <a:schemeClr val="dk1"/>
                </a:solidFill>
                <a:latin typeface="Helvetica" pitchFamily="2" charset="0"/>
                <a:ea typeface="Helvetica Neue"/>
                <a:cs typeface="Helvetica Neue"/>
                <a:sym typeface="Helvetica Neue"/>
              </a:rPr>
              <a:t>   |   </a:t>
            </a:r>
            <a:r>
              <a:rPr lang="en" sz="1200" b="1" dirty="0" err="1">
                <a:solidFill>
                  <a:schemeClr val="dk1"/>
                </a:solidFill>
                <a:latin typeface="Helvetica" pitchFamily="2" charset="0"/>
                <a:ea typeface="Helvetica Neue"/>
                <a:cs typeface="Helvetica Neue"/>
                <a:sym typeface="Helvetica Neue"/>
              </a:rPr>
              <a:t>discuss.hashicorp.com</a:t>
            </a:r>
            <a:endParaRPr sz="1200" b="1" dirty="0">
              <a:solidFill>
                <a:srgbClr val="FFFFFF"/>
              </a:solidFill>
              <a:latin typeface="Helvetica" pitchFamily="2" charset="0"/>
              <a:ea typeface="Helvetica Neue"/>
              <a:cs typeface="Helvetica Neue"/>
              <a:sym typeface="Helvetica Neue"/>
            </a:endParaRPr>
          </a:p>
        </p:txBody>
      </p:sp>
      <p:grpSp>
        <p:nvGrpSpPr>
          <p:cNvPr id="1485" name="Google Shape;1485;p206"/>
          <p:cNvGrpSpPr/>
          <p:nvPr/>
        </p:nvGrpSpPr>
        <p:grpSpPr>
          <a:xfrm>
            <a:off x="457200" y="457226"/>
            <a:ext cx="296791" cy="310930"/>
            <a:chOff x="1219200" y="3877553"/>
            <a:chExt cx="1014669" cy="1068121"/>
          </a:xfrm>
        </p:grpSpPr>
        <p:sp>
          <p:nvSpPr>
            <p:cNvPr id="1486" name="Google Shape;1486;p206"/>
            <p:cNvSpPr/>
            <p:nvPr/>
          </p:nvSpPr>
          <p:spPr>
            <a:xfrm>
              <a:off x="1219200" y="3877553"/>
              <a:ext cx="422921" cy="916409"/>
            </a:xfrm>
            <a:custGeom>
              <a:avLst/>
              <a:gdLst/>
              <a:ahLst/>
              <a:cxnLst/>
              <a:rect l="l" t="t" r="r" b="b"/>
              <a:pathLst>
                <a:path w="422921" h="916409" extrusionOk="0">
                  <a:moveTo>
                    <a:pt x="422922" y="0"/>
                  </a:moveTo>
                  <a:lnTo>
                    <a:pt x="0" y="242532"/>
                  </a:lnTo>
                  <a:lnTo>
                    <a:pt x="0" y="242721"/>
                  </a:lnTo>
                  <a:lnTo>
                    <a:pt x="0" y="825212"/>
                  </a:lnTo>
                  <a:lnTo>
                    <a:pt x="158857" y="916410"/>
                  </a:lnTo>
                  <a:lnTo>
                    <a:pt x="158857" y="333729"/>
                  </a:lnTo>
                  <a:lnTo>
                    <a:pt x="422922" y="182206"/>
                  </a:lnTo>
                  <a:lnTo>
                    <a:pt x="422922"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87" name="Google Shape;1487;p206"/>
            <p:cNvSpPr/>
            <p:nvPr/>
          </p:nvSpPr>
          <p:spPr>
            <a:xfrm>
              <a:off x="1483170" y="3877553"/>
              <a:ext cx="486635" cy="1067932"/>
            </a:xfrm>
            <a:custGeom>
              <a:avLst/>
              <a:gdLst/>
              <a:ahLst/>
              <a:cxnLst/>
              <a:rect l="l" t="t" r="r" b="b"/>
              <a:pathLst>
                <a:path w="486635" h="1067932" extrusionOk="0">
                  <a:moveTo>
                    <a:pt x="327779" y="0"/>
                  </a:moveTo>
                  <a:lnTo>
                    <a:pt x="327779" y="464011"/>
                  </a:lnTo>
                  <a:lnTo>
                    <a:pt x="158952" y="464011"/>
                  </a:lnTo>
                  <a:lnTo>
                    <a:pt x="158952" y="290868"/>
                  </a:lnTo>
                  <a:lnTo>
                    <a:pt x="0" y="382065"/>
                  </a:lnTo>
                  <a:lnTo>
                    <a:pt x="0" y="976547"/>
                  </a:lnTo>
                  <a:lnTo>
                    <a:pt x="158952" y="1067933"/>
                  </a:lnTo>
                  <a:lnTo>
                    <a:pt x="158952" y="605244"/>
                  </a:lnTo>
                  <a:lnTo>
                    <a:pt x="327779" y="605244"/>
                  </a:lnTo>
                  <a:lnTo>
                    <a:pt x="327779" y="777254"/>
                  </a:lnTo>
                  <a:lnTo>
                    <a:pt x="486636" y="686056"/>
                  </a:lnTo>
                  <a:lnTo>
                    <a:pt x="486636" y="91197"/>
                  </a:lnTo>
                  <a:lnTo>
                    <a:pt x="327779"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88" name="Google Shape;1488;p206"/>
            <p:cNvSpPr/>
            <p:nvPr/>
          </p:nvSpPr>
          <p:spPr>
            <a:xfrm>
              <a:off x="1810948" y="4029265"/>
              <a:ext cx="422921" cy="916409"/>
            </a:xfrm>
            <a:custGeom>
              <a:avLst/>
              <a:gdLst/>
              <a:ahLst/>
              <a:cxnLst/>
              <a:rect l="l" t="t" r="r" b="b"/>
              <a:pathLst>
                <a:path w="422921" h="916409" extrusionOk="0">
                  <a:moveTo>
                    <a:pt x="0" y="916410"/>
                  </a:moveTo>
                  <a:lnTo>
                    <a:pt x="422922" y="673878"/>
                  </a:lnTo>
                  <a:lnTo>
                    <a:pt x="422922" y="673689"/>
                  </a:lnTo>
                  <a:lnTo>
                    <a:pt x="422922" y="91197"/>
                  </a:lnTo>
                  <a:lnTo>
                    <a:pt x="263970" y="0"/>
                  </a:lnTo>
                  <a:lnTo>
                    <a:pt x="263970" y="582681"/>
                  </a:lnTo>
                  <a:lnTo>
                    <a:pt x="0" y="734204"/>
                  </a:lnTo>
                  <a:lnTo>
                    <a:pt x="0" y="91641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transition spd="med">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2"/>
        <p:cNvGrpSpPr/>
        <p:nvPr/>
      </p:nvGrpSpPr>
      <p:grpSpPr>
        <a:xfrm>
          <a:off x="0" y="0"/>
          <a:ext cx="0" cy="0"/>
          <a:chOff x="0" y="0"/>
          <a:chExt cx="0" cy="0"/>
        </a:xfrm>
      </p:grpSpPr>
      <p:grpSp>
        <p:nvGrpSpPr>
          <p:cNvPr id="1473" name="Google Shape;1473;p205"/>
          <p:cNvGrpSpPr/>
          <p:nvPr/>
        </p:nvGrpSpPr>
        <p:grpSpPr>
          <a:xfrm>
            <a:off x="457200" y="457226"/>
            <a:ext cx="296791" cy="310930"/>
            <a:chOff x="1219200" y="3877553"/>
            <a:chExt cx="1014669" cy="1068121"/>
          </a:xfrm>
        </p:grpSpPr>
        <p:sp>
          <p:nvSpPr>
            <p:cNvPr id="1474" name="Google Shape;1474;p205"/>
            <p:cNvSpPr/>
            <p:nvPr/>
          </p:nvSpPr>
          <p:spPr>
            <a:xfrm>
              <a:off x="1219200" y="3877553"/>
              <a:ext cx="422921" cy="916409"/>
            </a:xfrm>
            <a:custGeom>
              <a:avLst/>
              <a:gdLst/>
              <a:ahLst/>
              <a:cxnLst/>
              <a:rect l="l" t="t" r="r" b="b"/>
              <a:pathLst>
                <a:path w="422921" h="916409" extrusionOk="0">
                  <a:moveTo>
                    <a:pt x="422922" y="0"/>
                  </a:moveTo>
                  <a:lnTo>
                    <a:pt x="0" y="242532"/>
                  </a:lnTo>
                  <a:lnTo>
                    <a:pt x="0" y="242721"/>
                  </a:lnTo>
                  <a:lnTo>
                    <a:pt x="0" y="825212"/>
                  </a:lnTo>
                  <a:lnTo>
                    <a:pt x="158857" y="916410"/>
                  </a:lnTo>
                  <a:lnTo>
                    <a:pt x="158857" y="333729"/>
                  </a:lnTo>
                  <a:lnTo>
                    <a:pt x="422922" y="182206"/>
                  </a:lnTo>
                  <a:lnTo>
                    <a:pt x="422922"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75" name="Google Shape;1475;p205"/>
            <p:cNvSpPr/>
            <p:nvPr/>
          </p:nvSpPr>
          <p:spPr>
            <a:xfrm>
              <a:off x="1483170" y="3877553"/>
              <a:ext cx="486635" cy="1067932"/>
            </a:xfrm>
            <a:custGeom>
              <a:avLst/>
              <a:gdLst/>
              <a:ahLst/>
              <a:cxnLst/>
              <a:rect l="l" t="t" r="r" b="b"/>
              <a:pathLst>
                <a:path w="486635" h="1067932" extrusionOk="0">
                  <a:moveTo>
                    <a:pt x="327779" y="0"/>
                  </a:moveTo>
                  <a:lnTo>
                    <a:pt x="327779" y="464011"/>
                  </a:lnTo>
                  <a:lnTo>
                    <a:pt x="158952" y="464011"/>
                  </a:lnTo>
                  <a:lnTo>
                    <a:pt x="158952" y="290868"/>
                  </a:lnTo>
                  <a:lnTo>
                    <a:pt x="0" y="382065"/>
                  </a:lnTo>
                  <a:lnTo>
                    <a:pt x="0" y="976547"/>
                  </a:lnTo>
                  <a:lnTo>
                    <a:pt x="158952" y="1067933"/>
                  </a:lnTo>
                  <a:lnTo>
                    <a:pt x="158952" y="605244"/>
                  </a:lnTo>
                  <a:lnTo>
                    <a:pt x="327779" y="605244"/>
                  </a:lnTo>
                  <a:lnTo>
                    <a:pt x="327779" y="777254"/>
                  </a:lnTo>
                  <a:lnTo>
                    <a:pt x="486636" y="686056"/>
                  </a:lnTo>
                  <a:lnTo>
                    <a:pt x="486636" y="91197"/>
                  </a:lnTo>
                  <a:lnTo>
                    <a:pt x="327779"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76" name="Google Shape;1476;p205"/>
            <p:cNvSpPr/>
            <p:nvPr/>
          </p:nvSpPr>
          <p:spPr>
            <a:xfrm>
              <a:off x="1810948" y="4029265"/>
              <a:ext cx="422921" cy="916409"/>
            </a:xfrm>
            <a:custGeom>
              <a:avLst/>
              <a:gdLst/>
              <a:ahLst/>
              <a:cxnLst/>
              <a:rect l="l" t="t" r="r" b="b"/>
              <a:pathLst>
                <a:path w="422921" h="916409" extrusionOk="0">
                  <a:moveTo>
                    <a:pt x="0" y="916410"/>
                  </a:moveTo>
                  <a:lnTo>
                    <a:pt x="422922" y="673878"/>
                  </a:lnTo>
                  <a:lnTo>
                    <a:pt x="422922" y="673689"/>
                  </a:lnTo>
                  <a:lnTo>
                    <a:pt x="422922" y="91197"/>
                  </a:lnTo>
                  <a:lnTo>
                    <a:pt x="263970" y="0"/>
                  </a:lnTo>
                  <a:lnTo>
                    <a:pt x="263970" y="582681"/>
                  </a:lnTo>
                  <a:lnTo>
                    <a:pt x="0" y="734204"/>
                  </a:lnTo>
                  <a:lnTo>
                    <a:pt x="0" y="91641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pic>
        <p:nvPicPr>
          <p:cNvPr id="1477" name="Google Shape;1477;p205"/>
          <p:cNvPicPr preferRelativeResize="0"/>
          <p:nvPr/>
        </p:nvPicPr>
        <p:blipFill>
          <a:blip r:embed="rId4">
            <a:alphaModFix/>
          </a:blip>
          <a:stretch>
            <a:fillRect/>
          </a:stretch>
        </p:blipFill>
        <p:spPr>
          <a:xfrm>
            <a:off x="2351775" y="2140063"/>
            <a:ext cx="4440202" cy="804350"/>
          </a:xfrm>
          <a:prstGeom prst="rect">
            <a:avLst/>
          </a:prstGeom>
          <a:noFill/>
          <a:ln>
            <a:noFill/>
          </a:ln>
        </p:spPr>
      </p:pic>
      <p:sp>
        <p:nvSpPr>
          <p:cNvPr id="1478" name="Google Shape;1478;p205"/>
          <p:cNvSpPr txBox="1"/>
          <p:nvPr/>
        </p:nvSpPr>
        <p:spPr>
          <a:xfrm>
            <a:off x="-125" y="4196004"/>
            <a:ext cx="9144000" cy="3576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100"/>
              </a:spcBef>
              <a:spcAft>
                <a:spcPts val="0"/>
              </a:spcAft>
              <a:buClr>
                <a:schemeClr val="accent3"/>
              </a:buClr>
              <a:buSzPts val="1000"/>
              <a:buFont typeface="Open Sans"/>
              <a:buNone/>
            </a:pPr>
            <a:r>
              <a:rPr lang="en" sz="1200" b="1" dirty="0" err="1">
                <a:solidFill>
                  <a:schemeClr val="dk1"/>
                </a:solidFill>
                <a:latin typeface="Helvetica" pitchFamily="2" charset="0"/>
                <a:ea typeface="Helvetica Neue"/>
                <a:cs typeface="Helvetica Neue"/>
                <a:sym typeface="Helvetica Neue"/>
              </a:rPr>
              <a:t>hugs@hashicorp.com</a:t>
            </a:r>
            <a:r>
              <a:rPr lang="en" sz="1200" b="1" dirty="0">
                <a:solidFill>
                  <a:schemeClr val="dk1"/>
                </a:solidFill>
                <a:latin typeface="Helvetica" pitchFamily="2" charset="0"/>
                <a:ea typeface="Helvetica Neue"/>
                <a:cs typeface="Helvetica Neue"/>
                <a:sym typeface="Helvetica Neue"/>
              </a:rPr>
              <a:t>   |   </a:t>
            </a:r>
            <a:r>
              <a:rPr lang="en" sz="1200" b="1" dirty="0" err="1">
                <a:solidFill>
                  <a:schemeClr val="dk1"/>
                </a:solidFill>
                <a:latin typeface="Helvetica" pitchFamily="2" charset="0"/>
                <a:ea typeface="Helvetica Neue"/>
                <a:cs typeface="Helvetica Neue"/>
                <a:sym typeface="Helvetica Neue"/>
              </a:rPr>
              <a:t>learn.hashicorp.com</a:t>
            </a:r>
            <a:r>
              <a:rPr lang="en" sz="1200" b="1" dirty="0">
                <a:solidFill>
                  <a:schemeClr val="dk1"/>
                </a:solidFill>
                <a:latin typeface="Helvetica" pitchFamily="2" charset="0"/>
                <a:ea typeface="Helvetica Neue"/>
                <a:cs typeface="Helvetica Neue"/>
                <a:sym typeface="Helvetica Neue"/>
              </a:rPr>
              <a:t>   |   </a:t>
            </a:r>
            <a:r>
              <a:rPr lang="en" sz="1200" b="1" dirty="0" err="1">
                <a:solidFill>
                  <a:schemeClr val="dk1"/>
                </a:solidFill>
                <a:latin typeface="Helvetica" pitchFamily="2" charset="0"/>
                <a:ea typeface="Helvetica Neue"/>
                <a:cs typeface="Helvetica Neue"/>
                <a:sym typeface="Helvetica Neue"/>
              </a:rPr>
              <a:t>discuss.hashicorp.com</a:t>
            </a:r>
            <a:endParaRPr sz="1200" b="1" dirty="0">
              <a:solidFill>
                <a:srgbClr val="FFFFFF"/>
              </a:solidFill>
              <a:latin typeface="Helvetica" pitchFamily="2" charset="0"/>
              <a:ea typeface="Helvetica Neue"/>
              <a:cs typeface="Helvetica Neue"/>
              <a:sym typeface="Helvetica Neue"/>
            </a:endParaRPr>
          </a:p>
        </p:txBody>
      </p:sp>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7"/>
        <p:cNvGrpSpPr/>
        <p:nvPr/>
      </p:nvGrpSpPr>
      <p:grpSpPr>
        <a:xfrm>
          <a:off x="0" y="0"/>
          <a:ext cx="0" cy="0"/>
          <a:chOff x="0" y="0"/>
          <a:chExt cx="0" cy="0"/>
        </a:xfrm>
      </p:grpSpPr>
      <p:sp>
        <p:nvSpPr>
          <p:cNvPr id="1428" name="Google Shape;1428;p201"/>
          <p:cNvSpPr txBox="1"/>
          <p:nvPr/>
        </p:nvSpPr>
        <p:spPr>
          <a:xfrm>
            <a:off x="457776" y="2842592"/>
            <a:ext cx="4899000" cy="19065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rgbClr val="FFFFFF"/>
              </a:buClr>
              <a:buSzPts val="1800"/>
              <a:buFont typeface="Arial"/>
              <a:buNone/>
            </a:pPr>
            <a:r>
              <a:rPr lang="en" sz="1800" dirty="0">
                <a:solidFill>
                  <a:srgbClr val="FFFFFF"/>
                </a:solidFill>
                <a:latin typeface="Helvetica" pitchFamily="2" charset="0"/>
                <a:ea typeface="Helvetica Neue"/>
                <a:cs typeface="Helvetica Neue"/>
                <a:sym typeface="Helvetica Neue"/>
              </a:rPr>
              <a:t>Cloud Architect at</a:t>
            </a:r>
            <a:br>
              <a:rPr lang="en" sz="1800" dirty="0">
                <a:solidFill>
                  <a:srgbClr val="FFFFFF"/>
                </a:solidFill>
                <a:latin typeface="Helvetica" pitchFamily="2" charset="0"/>
                <a:ea typeface="Helvetica Neue"/>
                <a:cs typeface="Helvetica Neue"/>
                <a:sym typeface="Helvetica Neue"/>
              </a:rPr>
            </a:br>
            <a:br>
              <a:rPr lang="en" sz="1800" dirty="0">
                <a:solidFill>
                  <a:srgbClr val="FFFFFF"/>
                </a:solidFill>
                <a:latin typeface="Helvetica" pitchFamily="2" charset="0"/>
                <a:ea typeface="Helvetica Neue"/>
                <a:cs typeface="Helvetica Neue"/>
                <a:sym typeface="Helvetica Neue"/>
              </a:rPr>
            </a:br>
            <a:br>
              <a:rPr lang="en" sz="1800" dirty="0">
                <a:solidFill>
                  <a:srgbClr val="FFFFFF"/>
                </a:solidFill>
                <a:latin typeface="Helvetica" pitchFamily="2" charset="0"/>
                <a:ea typeface="Helvetica Neue"/>
                <a:cs typeface="Helvetica Neue"/>
                <a:sym typeface="Helvetica Neue"/>
              </a:rPr>
            </a:br>
            <a:r>
              <a:rPr lang="en" sz="1800" dirty="0">
                <a:solidFill>
                  <a:srgbClr val="FFFFFF"/>
                </a:solidFill>
                <a:latin typeface="Helvetica" pitchFamily="2" charset="0"/>
                <a:ea typeface="Helvetica Neue"/>
                <a:cs typeface="Helvetica Neue"/>
                <a:sym typeface="Helvetica Neue"/>
              </a:rPr>
              <a:t>       @</a:t>
            </a:r>
            <a:r>
              <a:rPr lang="en" sz="1800" dirty="0" err="1">
                <a:solidFill>
                  <a:srgbClr val="FFFFFF"/>
                </a:solidFill>
                <a:latin typeface="Helvetica" pitchFamily="2" charset="0"/>
                <a:ea typeface="Helvetica Neue"/>
                <a:cs typeface="Helvetica Neue"/>
                <a:sym typeface="Helvetica Neue"/>
              </a:rPr>
              <a:t>johnamcdonough</a:t>
            </a:r>
            <a:br>
              <a:rPr lang="en" sz="1800" dirty="0">
                <a:solidFill>
                  <a:srgbClr val="FFFFFF"/>
                </a:solidFill>
                <a:latin typeface="Helvetica" pitchFamily="2" charset="0"/>
                <a:ea typeface="Helvetica Neue"/>
                <a:cs typeface="Helvetica Neue"/>
                <a:sym typeface="Helvetica Neue"/>
              </a:rPr>
            </a:br>
            <a:r>
              <a:rPr lang="en" sz="1800" dirty="0">
                <a:solidFill>
                  <a:srgbClr val="FFFFFF"/>
                </a:solidFill>
                <a:latin typeface="Helvetica" pitchFamily="2" charset="0"/>
                <a:ea typeface="Helvetica Neue"/>
                <a:cs typeface="Helvetica Neue"/>
                <a:sym typeface="Helvetica Neue"/>
              </a:rPr>
              <a:t>       </a:t>
            </a:r>
            <a:r>
              <a:rPr lang="en" sz="1800" dirty="0" err="1">
                <a:solidFill>
                  <a:srgbClr val="FFFFFF"/>
                </a:solidFill>
                <a:latin typeface="Helvetica" pitchFamily="2" charset="0"/>
                <a:ea typeface="Helvetica Neue"/>
                <a:cs typeface="Helvetica Neue"/>
                <a:sym typeface="Helvetica Neue"/>
              </a:rPr>
              <a:t>movinalot</a:t>
            </a:r>
            <a:r>
              <a:rPr lang="en" sz="1800" dirty="0">
                <a:solidFill>
                  <a:srgbClr val="FFFFFF"/>
                </a:solidFill>
                <a:latin typeface="Helvetica" pitchFamily="2" charset="0"/>
                <a:ea typeface="Helvetica Neue"/>
                <a:cs typeface="Helvetica Neue"/>
                <a:sym typeface="Helvetica Neue"/>
              </a:rPr>
              <a:t>  </a:t>
            </a:r>
          </a:p>
          <a:p>
            <a:pPr marL="0" lvl="0" indent="0" algn="l" rtl="0">
              <a:lnSpc>
                <a:spcPct val="110000"/>
              </a:lnSpc>
              <a:spcBef>
                <a:spcPts val="0"/>
              </a:spcBef>
              <a:spcAft>
                <a:spcPts val="0"/>
              </a:spcAft>
              <a:buClr>
                <a:srgbClr val="FFFFFF"/>
              </a:buClr>
              <a:buSzPts val="1800"/>
              <a:buFont typeface="Arial"/>
              <a:buNone/>
            </a:pPr>
            <a:endParaRPr sz="1800" dirty="0">
              <a:solidFill>
                <a:srgbClr val="FFFFFF"/>
              </a:solidFill>
              <a:latin typeface="Helvetica Neue"/>
              <a:ea typeface="Helvetica Neue"/>
              <a:cs typeface="Helvetica Neue"/>
              <a:sym typeface="Helvetica Neue"/>
            </a:endParaRPr>
          </a:p>
        </p:txBody>
      </p:sp>
      <p:sp>
        <p:nvSpPr>
          <p:cNvPr id="1429" name="Google Shape;1429;p201"/>
          <p:cNvSpPr txBox="1"/>
          <p:nvPr/>
        </p:nvSpPr>
        <p:spPr>
          <a:xfrm>
            <a:off x="457776" y="1214140"/>
            <a:ext cx="4899000" cy="1409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4500"/>
              <a:buFont typeface="Arial"/>
              <a:buNone/>
            </a:pPr>
            <a:r>
              <a:rPr lang="en" sz="4500" b="1" dirty="0">
                <a:solidFill>
                  <a:srgbClr val="FFFFFF"/>
                </a:solidFill>
                <a:latin typeface="Helvetica" pitchFamily="2" charset="0"/>
                <a:ea typeface="Helvetica Neue"/>
                <a:cs typeface="Helvetica Neue"/>
                <a:sym typeface="Helvetica Neue"/>
              </a:rPr>
              <a:t>John McDonough</a:t>
            </a:r>
            <a:endParaRPr sz="1400" i="0" u="none" strike="noStrike" cap="none" dirty="0">
              <a:solidFill>
                <a:srgbClr val="343536"/>
              </a:solidFill>
              <a:latin typeface="Helvetica" pitchFamily="2" charset="0"/>
              <a:ea typeface="Helvetica Neue"/>
              <a:cs typeface="Helvetica Neue"/>
              <a:sym typeface="Helvetica Neue"/>
            </a:endParaRPr>
          </a:p>
        </p:txBody>
      </p:sp>
      <p:pic>
        <p:nvPicPr>
          <p:cNvPr id="7" name="Picture 6">
            <a:extLst>
              <a:ext uri="{FF2B5EF4-FFF2-40B4-BE49-F238E27FC236}">
                <a16:creationId xmlns:a16="http://schemas.microsoft.com/office/drawing/2014/main" id="{63F52467-95EE-3160-F257-301A661B4838}"/>
              </a:ext>
            </a:extLst>
          </p:cNvPr>
          <p:cNvPicPr>
            <a:picLocks noChangeAspect="1"/>
          </p:cNvPicPr>
          <p:nvPr/>
        </p:nvPicPr>
        <p:blipFill>
          <a:blip r:embed="rId4"/>
          <a:stretch>
            <a:fillRect/>
          </a:stretch>
        </p:blipFill>
        <p:spPr>
          <a:xfrm>
            <a:off x="2196550" y="2750597"/>
            <a:ext cx="1735543" cy="477633"/>
          </a:xfrm>
          <a:prstGeom prst="rect">
            <a:avLst/>
          </a:prstGeom>
        </p:spPr>
      </p:pic>
      <p:pic>
        <p:nvPicPr>
          <p:cNvPr id="2" name="Picture 1">
            <a:extLst>
              <a:ext uri="{FF2B5EF4-FFF2-40B4-BE49-F238E27FC236}">
                <a16:creationId xmlns:a16="http://schemas.microsoft.com/office/drawing/2014/main" id="{E8A8D695-E4AE-E07E-5B0F-7F35BD79BCC0}"/>
              </a:ext>
            </a:extLst>
          </p:cNvPr>
          <p:cNvPicPr>
            <a:picLocks noChangeAspect="1"/>
          </p:cNvPicPr>
          <p:nvPr/>
        </p:nvPicPr>
        <p:blipFill>
          <a:blip r:embed="rId5"/>
          <a:stretch>
            <a:fillRect/>
          </a:stretch>
        </p:blipFill>
        <p:spPr>
          <a:xfrm>
            <a:off x="538566" y="3747703"/>
            <a:ext cx="281744" cy="296573"/>
          </a:xfrm>
          <a:prstGeom prst="rect">
            <a:avLst/>
          </a:prstGeom>
        </p:spPr>
      </p:pic>
      <p:pic>
        <p:nvPicPr>
          <p:cNvPr id="4" name="Picture 3">
            <a:extLst>
              <a:ext uri="{FF2B5EF4-FFF2-40B4-BE49-F238E27FC236}">
                <a16:creationId xmlns:a16="http://schemas.microsoft.com/office/drawing/2014/main" id="{E04D0EAD-68DD-21C2-8857-B208257BA84A}"/>
              </a:ext>
            </a:extLst>
          </p:cNvPr>
          <p:cNvPicPr>
            <a:picLocks noChangeAspect="1"/>
          </p:cNvPicPr>
          <p:nvPr/>
        </p:nvPicPr>
        <p:blipFill>
          <a:blip r:embed="rId6"/>
          <a:stretch>
            <a:fillRect/>
          </a:stretch>
        </p:blipFill>
        <p:spPr>
          <a:xfrm>
            <a:off x="568716" y="4102901"/>
            <a:ext cx="221443" cy="22407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457200" y="457226"/>
            <a:ext cx="7471800" cy="953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chemeClr val="tx1"/>
                </a:solidFill>
                <a:latin typeface="Helvetica" pitchFamily="2" charset="0"/>
                <a:sym typeface="Helvetica Neue"/>
              </a:rPr>
              <a:t>Agenda</a:t>
            </a:r>
            <a:endParaRPr sz="500" b="1" dirty="0">
              <a:solidFill>
                <a:schemeClr val="tx1"/>
              </a:solidFill>
              <a:latin typeface="Helvetica" pitchFamily="2" charset="0"/>
              <a:sym typeface="Helvetica Neue"/>
            </a:endParaRPr>
          </a:p>
        </p:txBody>
      </p:sp>
      <p:sp>
        <p:nvSpPr>
          <p:cNvPr id="1695" name="Google Shape;1695;p241"/>
          <p:cNvSpPr txBox="1">
            <a:spLocks noGrp="1"/>
          </p:cNvSpPr>
          <p:nvPr>
            <p:ph type="body" idx="4294967295"/>
          </p:nvPr>
        </p:nvSpPr>
        <p:spPr>
          <a:xfrm>
            <a:off x="457200" y="1648148"/>
            <a:ext cx="8172600" cy="2940000"/>
          </a:xfrm>
          <a:prstGeom prst="rect">
            <a:avLst/>
          </a:prstGeom>
          <a:noFill/>
          <a:ln>
            <a:noFill/>
          </a:ln>
        </p:spPr>
        <p:txBody>
          <a:bodyPr spcFirstLastPara="1" wrap="square" lIns="0" tIns="0" rIns="0" bIns="0" anchor="t" anchorCtr="0">
            <a:noAutofit/>
          </a:bodyPr>
          <a:lstStyle/>
          <a:p>
            <a:pPr marL="285750" lvl="0" indent="-285750" algn="l" rtl="0">
              <a:lnSpc>
                <a:spcPct val="130000"/>
              </a:lnSpc>
              <a:spcBef>
                <a:spcPts val="900"/>
              </a:spcBef>
              <a:spcAft>
                <a:spcPts val="0"/>
              </a:spcAft>
              <a:buClr>
                <a:schemeClr val="tx1"/>
              </a:buClr>
              <a:buSzPts val="1800"/>
              <a:buFont typeface="Arial" panose="020B0604020202020204" pitchFamily="34" charset="0"/>
              <a:buChar char="•"/>
            </a:pPr>
            <a:r>
              <a:rPr lang="en" sz="1800" dirty="0" err="1">
                <a:solidFill>
                  <a:schemeClr val="tx1"/>
                </a:solidFill>
                <a:latin typeface="Helvetica" pitchFamily="2" charset="0"/>
              </a:rPr>
              <a:t>HashiTalks</a:t>
            </a:r>
            <a:r>
              <a:rPr lang="en" sz="1800" dirty="0">
                <a:solidFill>
                  <a:schemeClr val="tx1"/>
                </a:solidFill>
                <a:latin typeface="Helvetica" pitchFamily="2" charset="0"/>
              </a:rPr>
              <a:t> Hello!</a:t>
            </a:r>
          </a:p>
          <a:p>
            <a:pPr marL="285750" lvl="0" indent="-285750" algn="l" rtl="0">
              <a:lnSpc>
                <a:spcPct val="130000"/>
              </a:lnSpc>
              <a:spcBef>
                <a:spcPts val="900"/>
              </a:spcBef>
              <a:spcAft>
                <a:spcPts val="0"/>
              </a:spcAft>
              <a:buClr>
                <a:schemeClr val="tx1"/>
              </a:buClr>
              <a:buSzPts val="1800"/>
              <a:buFont typeface="Arial" panose="020B0604020202020204" pitchFamily="34" charset="0"/>
              <a:buChar char="•"/>
            </a:pPr>
            <a:r>
              <a:rPr lang="en" sz="1800" dirty="0">
                <a:solidFill>
                  <a:schemeClr val="tx1"/>
                </a:solidFill>
                <a:latin typeface="Helvetica" pitchFamily="2" charset="0"/>
              </a:rPr>
              <a:t>Advanced Terraform Techniques</a:t>
            </a:r>
            <a:endParaRPr sz="500" dirty="0">
              <a:solidFill>
                <a:schemeClr val="tx1"/>
              </a:solidFill>
              <a:latin typeface="Helvetica" pitchFamily="2" charset="0"/>
            </a:endParaRPr>
          </a:p>
          <a:p>
            <a:pPr marL="742950" lvl="1" indent="-285750">
              <a:lnSpc>
                <a:spcPct val="130000"/>
              </a:lnSpc>
              <a:spcBef>
                <a:spcPts val="900"/>
              </a:spcBef>
              <a:buClr>
                <a:schemeClr val="tx1"/>
              </a:buClr>
              <a:buSzPts val="1800"/>
              <a:buFont typeface="Arial" panose="020B0604020202020204" pitchFamily="34" charset="0"/>
              <a:buChar char="•"/>
            </a:pPr>
            <a:r>
              <a:rPr lang="en-US" sz="1800" dirty="0">
                <a:solidFill>
                  <a:schemeClr val="tx1"/>
                </a:solidFill>
                <a:latin typeface="Helvetica" pitchFamily="2" charset="0"/>
              </a:rPr>
              <a:t>code reuse – git submodules</a:t>
            </a:r>
            <a:endParaRPr sz="500" dirty="0">
              <a:solidFill>
                <a:schemeClr val="tx1"/>
              </a:solidFill>
              <a:latin typeface="Helvetica" pitchFamily="2" charset="0"/>
            </a:endParaRPr>
          </a:p>
          <a:p>
            <a:pPr marL="742950" lvl="1" indent="-285750">
              <a:lnSpc>
                <a:spcPct val="130000"/>
              </a:lnSpc>
              <a:spcBef>
                <a:spcPts val="900"/>
              </a:spcBef>
              <a:buClr>
                <a:schemeClr val="tx1"/>
              </a:buClr>
              <a:buSzPts val="1800"/>
              <a:buFont typeface="Arial" panose="020B0604020202020204" pitchFamily="34" charset="0"/>
              <a:buChar char="•"/>
            </a:pPr>
            <a:r>
              <a:rPr lang="en-US" sz="1800" dirty="0">
                <a:solidFill>
                  <a:schemeClr val="tx1"/>
                </a:solidFill>
                <a:latin typeface="Helvetica" pitchFamily="2" charset="0"/>
              </a:rPr>
              <a:t>data-driven code</a:t>
            </a:r>
            <a:endParaRPr sz="500" dirty="0">
              <a:solidFill>
                <a:schemeClr val="tx1"/>
              </a:solidFill>
              <a:latin typeface="Helvetica" pitchFamily="2" charset="0"/>
            </a:endParaRPr>
          </a:p>
          <a:p>
            <a:pPr marL="742950" lvl="1" indent="-285750">
              <a:lnSpc>
                <a:spcPct val="130000"/>
              </a:lnSpc>
              <a:spcBef>
                <a:spcPts val="900"/>
              </a:spcBef>
              <a:buClr>
                <a:schemeClr val="tx1"/>
              </a:buClr>
              <a:buSzPts val="1800"/>
              <a:buFont typeface="Arial" panose="020B0604020202020204" pitchFamily="34" charset="0"/>
              <a:buChar char="•"/>
            </a:pPr>
            <a:r>
              <a:rPr lang="en-US" sz="1800" dirty="0" err="1">
                <a:solidFill>
                  <a:schemeClr val="tx1"/>
                </a:solidFill>
                <a:latin typeface="Helvetica" pitchFamily="2" charset="0"/>
              </a:rPr>
              <a:t>for_each</a:t>
            </a:r>
            <a:r>
              <a:rPr lang="en-US" sz="1800" dirty="0">
                <a:solidFill>
                  <a:schemeClr val="tx1"/>
                </a:solidFill>
                <a:latin typeface="Helvetica" pitchFamily="2" charset="0"/>
              </a:rPr>
              <a:t> &gt; count</a:t>
            </a:r>
            <a:endParaRPr sz="500" dirty="0">
              <a:solidFill>
                <a:schemeClr val="tx1"/>
              </a:solidFill>
              <a:latin typeface="Helvetica" pitchFamily="2" charset="0"/>
            </a:endParaRPr>
          </a:p>
          <a:p>
            <a:pPr marL="742950" lvl="1" indent="-285750">
              <a:lnSpc>
                <a:spcPct val="130000"/>
              </a:lnSpc>
              <a:spcBef>
                <a:spcPts val="900"/>
              </a:spcBef>
              <a:spcAft>
                <a:spcPts val="900"/>
              </a:spcAft>
              <a:buClr>
                <a:schemeClr val="tx1"/>
              </a:buClr>
              <a:buSzPts val="1800"/>
              <a:buFont typeface="Arial" panose="020B0604020202020204" pitchFamily="34" charset="0"/>
              <a:buChar char="•"/>
            </a:pPr>
            <a:r>
              <a:rPr lang="en" sz="1800" dirty="0">
                <a:solidFill>
                  <a:schemeClr val="tx1"/>
                </a:solidFill>
                <a:latin typeface="Helvetica" pitchFamily="2" charset="0"/>
              </a:rPr>
              <a:t>implicit dependencies</a:t>
            </a:r>
            <a:endParaRPr sz="500" dirty="0">
              <a:solidFill>
                <a:schemeClr val="tx1"/>
              </a:solidFill>
              <a:latin typeface="Helvetica" pitchFamily="2" charset="0"/>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457200" y="457226"/>
            <a:ext cx="7471800" cy="953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err="1">
                <a:solidFill>
                  <a:schemeClr val="tx1"/>
                </a:solidFill>
                <a:latin typeface="Helvetica" pitchFamily="2" charset="0"/>
                <a:sym typeface="Helvetica Neue"/>
              </a:rPr>
              <a:t>Hashi</a:t>
            </a:r>
            <a:r>
              <a:rPr lang="en-US" sz="2900" b="1" dirty="0" err="1">
                <a:solidFill>
                  <a:schemeClr val="tx1"/>
                </a:solidFill>
                <a:latin typeface="Helvetica" pitchFamily="2" charset="0"/>
              </a:rPr>
              <a:t>Talks</a:t>
            </a:r>
            <a:r>
              <a:rPr lang="en-US" sz="2900" b="1" dirty="0">
                <a:solidFill>
                  <a:schemeClr val="tx1"/>
                </a:solidFill>
                <a:latin typeface="Helvetica" pitchFamily="2" charset="0"/>
              </a:rPr>
              <a:t> 2023 – </a:t>
            </a:r>
            <a:r>
              <a:rPr lang="en-US" sz="2900" b="1" dirty="0">
                <a:solidFill>
                  <a:schemeClr val="tx1"/>
                </a:solidFill>
                <a:latin typeface="Helvetica" pitchFamily="2" charset="0"/>
                <a:sym typeface="Helvetica Neue"/>
              </a:rPr>
              <a:t>Hello!</a:t>
            </a:r>
            <a:endParaRPr sz="500" b="1" dirty="0">
              <a:solidFill>
                <a:schemeClr val="tx1"/>
              </a:solidFill>
              <a:latin typeface="Helvetica" pitchFamily="2" charset="0"/>
              <a:sym typeface="Helvetica Neue"/>
            </a:endParaRPr>
          </a:p>
        </p:txBody>
      </p:sp>
      <p:sp>
        <p:nvSpPr>
          <p:cNvPr id="1695" name="Google Shape;1695;p241"/>
          <p:cNvSpPr txBox="1">
            <a:spLocks noGrp="1"/>
          </p:cNvSpPr>
          <p:nvPr>
            <p:ph type="body" idx="4294967295"/>
          </p:nvPr>
        </p:nvSpPr>
        <p:spPr>
          <a:xfrm>
            <a:off x="457200" y="1068487"/>
            <a:ext cx="8172600" cy="3718239"/>
          </a:xfrm>
          <a:prstGeom prst="rect">
            <a:avLst/>
          </a:prstGeom>
          <a:noFill/>
          <a:ln>
            <a:noFill/>
          </a:ln>
        </p:spPr>
        <p:txBody>
          <a:bodyPr spcFirstLastPara="1" wrap="square" lIns="0" tIns="0" rIns="0" bIns="0" anchor="t" anchorCtr="0">
            <a:noAutofit/>
          </a:bodyPr>
          <a:lstStyle/>
          <a:p>
            <a:pPr marL="285750" lvl="0" indent="-285750" algn="l" rtl="0">
              <a:lnSpc>
                <a:spcPct val="130000"/>
              </a:lnSpc>
              <a:spcBef>
                <a:spcPts val="900"/>
              </a:spcBef>
              <a:spcAft>
                <a:spcPts val="0"/>
              </a:spcAft>
              <a:buClr>
                <a:schemeClr val="tx1"/>
              </a:buClr>
              <a:buSzPts val="1800"/>
              <a:buFont typeface="Arial" panose="020B0604020202020204" pitchFamily="34" charset="0"/>
              <a:buChar char="•"/>
            </a:pPr>
            <a:r>
              <a:rPr lang="en" sz="1800" dirty="0">
                <a:solidFill>
                  <a:schemeClr val="tx1"/>
                </a:solidFill>
                <a:latin typeface="Helvetica" pitchFamily="2" charset="0"/>
              </a:rPr>
              <a:t>John McDonough</a:t>
            </a:r>
          </a:p>
          <a:p>
            <a:pPr marL="285750" lvl="0" indent="-285750" algn="l" rtl="0">
              <a:lnSpc>
                <a:spcPct val="130000"/>
              </a:lnSpc>
              <a:spcBef>
                <a:spcPts val="900"/>
              </a:spcBef>
              <a:spcAft>
                <a:spcPts val="0"/>
              </a:spcAft>
              <a:buClr>
                <a:schemeClr val="tx1"/>
              </a:buClr>
              <a:buSzPts val="1800"/>
              <a:buFont typeface="Arial" panose="020B0604020202020204" pitchFamily="34" charset="0"/>
              <a:buChar char="•"/>
            </a:pPr>
            <a:r>
              <a:rPr lang="en-US" sz="1800" dirty="0">
                <a:solidFill>
                  <a:schemeClr val="tx1"/>
                </a:solidFill>
                <a:latin typeface="Helvetica" pitchFamily="2" charset="0"/>
              </a:rPr>
              <a:t>Cloud Architect / DevOps Engineer – Fortinet</a:t>
            </a:r>
          </a:p>
          <a:p>
            <a:pPr marL="457200" lvl="1" indent="0">
              <a:lnSpc>
                <a:spcPct val="130000"/>
              </a:lnSpc>
              <a:spcBef>
                <a:spcPts val="900"/>
              </a:spcBef>
              <a:buClr>
                <a:schemeClr val="tx1"/>
              </a:buClr>
              <a:buSzPts val="1800"/>
              <a:buNone/>
            </a:pPr>
            <a:r>
              <a:rPr lang="en-US" sz="1100" dirty="0">
                <a:solidFill>
                  <a:schemeClr val="tx2"/>
                </a:solidFill>
                <a:latin typeface="Courier" pitchFamily="2" charset="0"/>
              </a:rPr>
              <a:t>{</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location</a:t>
            </a:r>
            <a:r>
              <a:rPr lang="en-US" sz="1100" dirty="0">
                <a:solidFill>
                  <a:schemeClr val="tx1"/>
                </a:solidFill>
                <a:latin typeface="Courier" pitchFamily="2" charset="0"/>
              </a:rPr>
              <a:t>: "</a:t>
            </a:r>
            <a:r>
              <a:rPr lang="en-US" sz="1100" dirty="0" err="1">
                <a:solidFill>
                  <a:schemeClr val="tx1"/>
                </a:solidFill>
                <a:latin typeface="Courier" pitchFamily="2" charset="0"/>
              </a:rPr>
              <a:t>new_jersey</a:t>
            </a:r>
            <a:r>
              <a:rPr lang="en-US" sz="1100" dirty="0">
                <a:solidFill>
                  <a:schemeClr val="tx1"/>
                </a:solidFill>
                <a:latin typeface="Courier" pitchFamily="2" charset="0"/>
              </a:rPr>
              <a:t>",</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employer</a:t>
            </a:r>
            <a:r>
              <a:rPr lang="en-US" sz="1100" dirty="0">
                <a:solidFill>
                  <a:schemeClr val="tx1"/>
                </a:solidFill>
                <a:latin typeface="Courier" pitchFamily="2" charset="0"/>
              </a:rPr>
              <a:t>: "</a:t>
            </a:r>
            <a:r>
              <a:rPr lang="en-US" sz="1100" dirty="0" err="1">
                <a:solidFill>
                  <a:schemeClr val="tx1"/>
                </a:solidFill>
                <a:latin typeface="Courier" pitchFamily="2" charset="0"/>
              </a:rPr>
              <a:t>fortinet</a:t>
            </a:r>
            <a:r>
              <a:rPr lang="en-US" sz="1100" dirty="0">
                <a:solidFill>
                  <a:schemeClr val="tx1"/>
                </a:solidFill>
                <a:latin typeface="Courier" pitchFamily="2" charset="0"/>
              </a:rPr>
              <a:t>, inc."</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hobbies</a:t>
            </a:r>
            <a:r>
              <a:rPr lang="en-US" sz="1100" dirty="0">
                <a:solidFill>
                  <a:schemeClr val="tx1"/>
                </a:solidFill>
                <a:latin typeface="Courier" pitchFamily="2" charset="0"/>
              </a:rPr>
              <a:t>: </a:t>
            </a:r>
            <a:r>
              <a:rPr lang="en-US" sz="1100" dirty="0">
                <a:solidFill>
                  <a:schemeClr val="tx2"/>
                </a:solidFill>
                <a:latin typeface="Courier" pitchFamily="2" charset="0"/>
              </a:rPr>
              <a:t>[</a:t>
            </a:r>
            <a:r>
              <a:rPr lang="en-US" sz="1100" dirty="0">
                <a:solidFill>
                  <a:schemeClr val="tx1"/>
                </a:solidFill>
                <a:latin typeface="Courier" pitchFamily="2" charset="0"/>
              </a:rPr>
              <a:t>"terraform", "fitness", "kites"</a:t>
            </a:r>
            <a:r>
              <a:rPr lang="en-US" sz="1100" dirty="0">
                <a:solidFill>
                  <a:schemeClr val="tx2"/>
                </a:solidFill>
                <a:latin typeface="Courier" pitchFamily="2" charset="0"/>
              </a:rPr>
              <a:t>]</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demographics</a:t>
            </a:r>
            <a:r>
              <a:rPr lang="en-US" sz="1100" dirty="0">
                <a:solidFill>
                  <a:schemeClr val="tx1"/>
                </a:solidFill>
                <a:latin typeface="Courier" pitchFamily="2" charset="0"/>
              </a:rPr>
              <a:t>: </a:t>
            </a:r>
            <a:r>
              <a:rPr lang="en-US" sz="1100" dirty="0">
                <a:solidFill>
                  <a:schemeClr val="accent4"/>
                </a:solidFill>
                <a:latin typeface="Courier" pitchFamily="2" charset="0"/>
              </a:rPr>
              <a:t>{</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spouse</a:t>
            </a:r>
            <a:r>
              <a:rPr lang="en-US" sz="1100" dirty="0">
                <a:solidFill>
                  <a:schemeClr val="tx1"/>
                </a:solidFill>
                <a:latin typeface="Courier" pitchFamily="2" charset="0"/>
              </a:rPr>
              <a:t>: 1</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children</a:t>
            </a:r>
            <a:r>
              <a:rPr lang="en-US" sz="1100" dirty="0">
                <a:solidFill>
                  <a:schemeClr val="tx1"/>
                </a:solidFill>
                <a:latin typeface="Courier" pitchFamily="2" charset="0"/>
              </a:rPr>
              <a:t>: 3</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pets</a:t>
            </a:r>
            <a:r>
              <a:rPr lang="en-US" sz="1100" dirty="0">
                <a:solidFill>
                  <a:schemeClr val="tx1"/>
                </a:solidFill>
                <a:latin typeface="Courier" pitchFamily="2" charset="0"/>
              </a:rPr>
              <a:t>: </a:t>
            </a:r>
            <a:r>
              <a:rPr lang="en-US" sz="1100" dirty="0">
                <a:solidFill>
                  <a:srgbClr val="00B050"/>
                </a:solidFill>
                <a:latin typeface="Courier" pitchFamily="2" charset="0"/>
              </a:rPr>
              <a:t>{</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cats</a:t>
            </a:r>
            <a:r>
              <a:rPr lang="en-US" sz="1100" dirty="0">
                <a:solidFill>
                  <a:schemeClr val="tx1"/>
                </a:solidFill>
                <a:latin typeface="Courier" pitchFamily="2" charset="0"/>
              </a:rPr>
              <a:t>: 1</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rgbClr val="00B050"/>
                </a:solidFill>
                <a:latin typeface="Courier" pitchFamily="2" charset="0"/>
              </a:rPr>
              <a:t>}</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accent4"/>
                </a:solidFill>
                <a:latin typeface="Courier" pitchFamily="2" charset="0"/>
              </a:rPr>
              <a:t>}</a:t>
            </a:r>
            <a:br>
              <a:rPr lang="en-US" sz="1100" dirty="0">
                <a:solidFill>
                  <a:schemeClr val="tx1"/>
                </a:solidFill>
                <a:latin typeface="Courier" pitchFamily="2" charset="0"/>
              </a:rPr>
            </a:br>
            <a:r>
              <a:rPr lang="en-US" sz="1100" dirty="0">
                <a:solidFill>
                  <a:schemeClr val="tx2"/>
                </a:solidFill>
                <a:latin typeface="Courier" pitchFamily="2" charset="0"/>
              </a:rPr>
              <a:t>}</a:t>
            </a:r>
          </a:p>
          <a:p>
            <a:pPr marL="457200" lvl="1" indent="0">
              <a:lnSpc>
                <a:spcPct val="130000"/>
              </a:lnSpc>
              <a:spcBef>
                <a:spcPts val="900"/>
              </a:spcBef>
              <a:buClr>
                <a:schemeClr val="tx1"/>
              </a:buClr>
              <a:buSzPts val="1800"/>
              <a:buNone/>
            </a:pPr>
            <a:endParaRPr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2052" name="Picture 4">
            <a:extLst>
              <a:ext uri="{FF2B5EF4-FFF2-40B4-BE49-F238E27FC236}">
                <a16:creationId xmlns:a16="http://schemas.microsoft.com/office/drawing/2014/main" id="{E18961AC-3E17-F223-0695-C8C71E0A71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3092" y="1330752"/>
            <a:ext cx="3193708" cy="3193708"/>
          </a:xfrm>
          <a:prstGeom prst="ellipse">
            <a:avLst/>
          </a:prstGeom>
          <a:noFill/>
          <a:extLst>
            <a:ext uri="{909E8E84-426E-40DD-AFC4-6F175D3DCCD1}">
              <a14:hiddenFill xmlns:a14="http://schemas.microsoft.com/office/drawing/2010/main">
                <a:solidFill>
                  <a:srgbClr val="FFFFFF"/>
                </a:solidFill>
              </a14:hiddenFill>
            </a:ext>
          </a:extLst>
        </p:spPr>
      </p:pic>
      <p:pic>
        <p:nvPicPr>
          <p:cNvPr id="2" name="Picture 2" descr="HashiCorp Certified: Terraform Associate (002)">
            <a:extLst>
              <a:ext uri="{FF2B5EF4-FFF2-40B4-BE49-F238E27FC236}">
                <a16:creationId xmlns:a16="http://schemas.microsoft.com/office/drawing/2014/main" id="{C0521F3D-6BFD-BD96-AC40-2EFBC999C5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0294" y="3337007"/>
            <a:ext cx="622936" cy="62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508291"/>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8A3247-B2AF-AC77-0316-40A869D7CA8F}"/>
              </a:ext>
            </a:extLst>
          </p:cNvPr>
          <p:cNvSpPr txBox="1"/>
          <p:nvPr/>
        </p:nvSpPr>
        <p:spPr>
          <a:xfrm>
            <a:off x="2679927" y="2110085"/>
            <a:ext cx="3784146" cy="923330"/>
          </a:xfrm>
          <a:prstGeom prst="rect">
            <a:avLst/>
          </a:prstGeom>
          <a:noFill/>
        </p:spPr>
        <p:txBody>
          <a:bodyPr wrap="square" rtlCol="0">
            <a:spAutoFit/>
          </a:bodyPr>
          <a:lstStyle/>
          <a:p>
            <a:pPr algn="ctr"/>
            <a:r>
              <a:rPr lang="en-US" sz="5400" dirty="0">
                <a:solidFill>
                  <a:schemeClr val="tx1"/>
                </a:solidFill>
              </a:rPr>
              <a:t>code reuse</a:t>
            </a:r>
          </a:p>
        </p:txBody>
      </p:sp>
    </p:spTree>
    <p:extLst>
      <p:ext uri="{BB962C8B-B14F-4D97-AF65-F5344CB8AC3E}">
        <p14:creationId xmlns:p14="http://schemas.microsoft.com/office/powerpoint/2010/main" val="2560501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c</a:t>
            </a:r>
            <a:r>
              <a:rPr lang="en-US" sz="2800" b="1" dirty="0">
                <a:solidFill>
                  <a:schemeClr val="tx1"/>
                </a:solidFill>
                <a:latin typeface="Helvetica" pitchFamily="2" charset="0"/>
                <a:sym typeface="Helvetica Neue"/>
              </a:rPr>
              <a:t>ode reuse – git submodules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1695" name="Google Shape;1695;p241"/>
          <p:cNvSpPr txBox="1">
            <a:spLocks noGrp="1"/>
          </p:cNvSpPr>
          <p:nvPr>
            <p:ph type="body" idx="4294967295"/>
          </p:nvPr>
        </p:nvSpPr>
        <p:spPr>
          <a:xfrm>
            <a:off x="122313" y="741100"/>
            <a:ext cx="8915551" cy="3975876"/>
          </a:xfrm>
          <a:prstGeom prst="rect">
            <a:avLst/>
          </a:prstGeom>
          <a:noFill/>
          <a:ln>
            <a:noFill/>
          </a:ln>
        </p:spPr>
        <p:txBody>
          <a:bodyPr spcFirstLastPara="1" wrap="square" lIns="0" tIns="0" rIns="0" bIns="0" anchor="t" anchorCtr="0">
            <a:noAutofit/>
          </a:bodyPr>
          <a:lstStyle/>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A submodule is a regular repository</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Added to your repository as a reference</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Submodule code is in a directory at or below root</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a:t>
            </a:r>
            <a:r>
              <a:rPr lang="en-US" sz="2400" dirty="0" err="1">
                <a:solidFill>
                  <a:schemeClr val="tx1"/>
                </a:solidFill>
                <a:latin typeface="Helvetica" pitchFamily="2" charset="0"/>
              </a:rPr>
              <a:t>gitmodules</a:t>
            </a:r>
            <a:r>
              <a:rPr lang="en-US" sz="2400" dirty="0">
                <a:solidFill>
                  <a:schemeClr val="tx1"/>
                </a:solidFill>
                <a:latin typeface="Helvetica" pitchFamily="2" charset="0"/>
              </a:rPr>
              <a:t> is added in root to track all submodules</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One or more submodules can be added</a:t>
            </a: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sz="2400"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spTree>
    <p:extLst>
      <p:ext uri="{BB962C8B-B14F-4D97-AF65-F5344CB8AC3E}">
        <p14:creationId xmlns:p14="http://schemas.microsoft.com/office/powerpoint/2010/main" val="2222592783"/>
      </p:ext>
    </p:extLst>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c</a:t>
            </a:r>
            <a:r>
              <a:rPr lang="en-US" sz="2800" b="1" dirty="0">
                <a:solidFill>
                  <a:schemeClr val="tx1"/>
                </a:solidFill>
                <a:latin typeface="Helvetica" pitchFamily="2" charset="0"/>
                <a:sym typeface="Helvetica Neue"/>
              </a:rPr>
              <a:t>ode reuse – git submodules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3" name="Picture 2">
            <a:extLst>
              <a:ext uri="{FF2B5EF4-FFF2-40B4-BE49-F238E27FC236}">
                <a16:creationId xmlns:a16="http://schemas.microsoft.com/office/drawing/2014/main" id="{3577BAAB-87BB-57F9-5BF0-009F1C0FCDC6}"/>
              </a:ext>
            </a:extLst>
          </p:cNvPr>
          <p:cNvPicPr>
            <a:picLocks noChangeAspect="1"/>
          </p:cNvPicPr>
          <p:nvPr/>
        </p:nvPicPr>
        <p:blipFill>
          <a:blip r:embed="rId4"/>
          <a:stretch>
            <a:fillRect/>
          </a:stretch>
        </p:blipFill>
        <p:spPr>
          <a:xfrm>
            <a:off x="157146" y="671349"/>
            <a:ext cx="4414854" cy="2949704"/>
          </a:xfrm>
          <a:prstGeom prst="rect">
            <a:avLst/>
          </a:prstGeom>
          <a:solidFill>
            <a:schemeClr val="bg1"/>
          </a:solidFill>
          <a:ln w="34925">
            <a:solidFill>
              <a:schemeClr val="accent1"/>
            </a:solidFill>
          </a:ln>
        </p:spPr>
      </p:pic>
      <p:pic>
        <p:nvPicPr>
          <p:cNvPr id="4" name="Picture 3">
            <a:extLst>
              <a:ext uri="{FF2B5EF4-FFF2-40B4-BE49-F238E27FC236}">
                <a16:creationId xmlns:a16="http://schemas.microsoft.com/office/drawing/2014/main" id="{936E9C8D-787E-A192-F7B8-A9FBB0FA4F9A}"/>
              </a:ext>
            </a:extLst>
          </p:cNvPr>
          <p:cNvPicPr>
            <a:picLocks noChangeAspect="1"/>
          </p:cNvPicPr>
          <p:nvPr/>
        </p:nvPicPr>
        <p:blipFill>
          <a:blip r:embed="rId5"/>
          <a:stretch>
            <a:fillRect/>
          </a:stretch>
        </p:blipFill>
        <p:spPr>
          <a:xfrm>
            <a:off x="4662599" y="1767272"/>
            <a:ext cx="4260169" cy="2949704"/>
          </a:xfrm>
          <a:prstGeom prst="rect">
            <a:avLst/>
          </a:prstGeom>
          <a:ln w="34925">
            <a:solidFill>
              <a:schemeClr val="accent1"/>
            </a:solidFill>
          </a:ln>
        </p:spPr>
      </p:pic>
    </p:spTree>
    <p:extLst>
      <p:ext uri="{BB962C8B-B14F-4D97-AF65-F5344CB8AC3E}">
        <p14:creationId xmlns:p14="http://schemas.microsoft.com/office/powerpoint/2010/main" val="1366974884"/>
      </p:ext>
    </p:extLst>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c</a:t>
            </a:r>
            <a:r>
              <a:rPr lang="en-US" sz="2800" b="1" dirty="0">
                <a:solidFill>
                  <a:schemeClr val="tx1"/>
                </a:solidFill>
                <a:latin typeface="Helvetica" pitchFamily="2" charset="0"/>
                <a:sym typeface="Helvetica Neue"/>
              </a:rPr>
              <a:t>ode reuse – git submodules Terraform code</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1695" name="Google Shape;1695;p241"/>
          <p:cNvSpPr txBox="1">
            <a:spLocks noGrp="1"/>
          </p:cNvSpPr>
          <p:nvPr>
            <p:ph type="body" idx="4294967295"/>
          </p:nvPr>
        </p:nvSpPr>
        <p:spPr>
          <a:xfrm>
            <a:off x="122313" y="741100"/>
            <a:ext cx="8915551" cy="3975876"/>
          </a:xfrm>
          <a:prstGeom prst="rect">
            <a:avLst/>
          </a:prstGeom>
          <a:noFill/>
          <a:ln>
            <a:noFill/>
          </a:ln>
        </p:spPr>
        <p:txBody>
          <a:bodyPr spcFirstLastPara="1" wrap="square" lIns="0" tIns="0" rIns="0" bIns="0" anchor="t" anchorCtr="0">
            <a:noAutofit/>
          </a:bodyPr>
          <a:lstStyle/>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Keep generic resource code in a git repository</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Add as a submodule to projects</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resource module is a distinct object</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resource output is a single object</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All attributes are variables</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err="1">
                <a:solidFill>
                  <a:schemeClr val="tx1"/>
                </a:solidFill>
                <a:latin typeface="Helvetica" pitchFamily="2" charset="0"/>
              </a:rPr>
              <a:t>variables.tf</a:t>
            </a:r>
            <a:r>
              <a:rPr lang="en-US" sz="2400" dirty="0">
                <a:solidFill>
                  <a:schemeClr val="tx1"/>
                </a:solidFill>
                <a:latin typeface="Helvetica" pitchFamily="2" charset="0"/>
              </a:rPr>
              <a:t> defines defaults, descriptions, validations</a:t>
            </a: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sz="2400"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spTree>
    <p:extLst>
      <p:ext uri="{BB962C8B-B14F-4D97-AF65-F5344CB8AC3E}">
        <p14:creationId xmlns:p14="http://schemas.microsoft.com/office/powerpoint/2010/main" val="207032658"/>
      </p:ext>
    </p:extLst>
  </p:cSld>
  <p:clrMapOvr>
    <a:masterClrMapping/>
  </p:clrMapOvr>
  <p:transition spd="med">
    <p:fade thruBlk="1"/>
  </p:transition>
</p:sld>
</file>

<file path=ppt/theme/theme1.xml><?xml version="1.0" encoding="utf-8"?>
<a:theme xmlns:a="http://schemas.openxmlformats.org/drawingml/2006/main" name="White">
  <a:themeElements>
    <a:clrScheme name="Custom 37">
      <a:dk1>
        <a:srgbClr val="FFFFFF"/>
      </a:dk1>
      <a:lt1>
        <a:srgbClr val="000000"/>
      </a:lt1>
      <a:dk2>
        <a:srgbClr val="0E67ED"/>
      </a:dk2>
      <a:lt2>
        <a:srgbClr val="02A8EF"/>
      </a:lt2>
      <a:accent1>
        <a:srgbClr val="7B41BC"/>
      </a:accent1>
      <a:accent2>
        <a:srgbClr val="E03875"/>
      </a:accent2>
      <a:accent3>
        <a:srgbClr val="F24C53"/>
      </a:accent3>
      <a:accent4>
        <a:srgbClr val="FFEC6E"/>
      </a:accent4>
      <a:accent5>
        <a:srgbClr val="00CA8E"/>
      </a:accent5>
      <a:accent6>
        <a:srgbClr val="14C6C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13290</TotalTime>
  <Words>648</Words>
  <Application>Microsoft Macintosh PowerPoint</Application>
  <PresentationFormat>On-screen Show (16:9)</PresentationFormat>
  <Paragraphs>95</Paragraphs>
  <Slides>29</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Courier</vt:lpstr>
      <vt:lpstr>Helvetica Neue</vt:lpstr>
      <vt:lpstr>Open Sans</vt:lpstr>
      <vt:lpstr>Helvetica</vt:lpstr>
      <vt:lpstr>Arial</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John McDonough</cp:lastModifiedBy>
  <cp:revision>17</cp:revision>
  <dcterms:modified xsi:type="dcterms:W3CDTF">2023-02-15T05:37:57Z</dcterms:modified>
</cp:coreProperties>
</file>